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377" r:id="rId4"/>
    <p:sldId id="369" r:id="rId5"/>
    <p:sldId id="383" r:id="rId6"/>
    <p:sldId id="384" r:id="rId7"/>
    <p:sldId id="402" r:id="rId8"/>
    <p:sldId id="403" r:id="rId9"/>
    <p:sldId id="382" r:id="rId10"/>
    <p:sldId id="404" r:id="rId11"/>
    <p:sldId id="370" r:id="rId12"/>
    <p:sldId id="388" r:id="rId13"/>
    <p:sldId id="385" r:id="rId14"/>
    <p:sldId id="386" r:id="rId15"/>
    <p:sldId id="387" r:id="rId16"/>
    <p:sldId id="380" r:id="rId17"/>
    <p:sldId id="389" r:id="rId18"/>
    <p:sldId id="390" r:id="rId19"/>
    <p:sldId id="392" r:id="rId20"/>
    <p:sldId id="393" r:id="rId21"/>
    <p:sldId id="399" r:id="rId22"/>
    <p:sldId id="405" r:id="rId23"/>
    <p:sldId id="406" r:id="rId24"/>
    <p:sldId id="407" r:id="rId25"/>
    <p:sldId id="400" r:id="rId26"/>
    <p:sldId id="401" r:id="rId27"/>
    <p:sldId id="408" r:id="rId28"/>
    <p:sldId id="409" r:id="rId29"/>
    <p:sldId id="410" r:id="rId30"/>
    <p:sldId id="411" r:id="rId31"/>
    <p:sldId id="412" r:id="rId32"/>
    <p:sldId id="413" r:id="rId33"/>
    <p:sldId id="371" r:id="rId34"/>
    <p:sldId id="394" r:id="rId35"/>
    <p:sldId id="395" r:id="rId36"/>
    <p:sldId id="379" r:id="rId37"/>
    <p:sldId id="396" r:id="rId38"/>
    <p:sldId id="376" r:id="rId39"/>
    <p:sldId id="347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CD8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4" autoAdjust="0"/>
    <p:restoredTop sz="96163" autoAdjust="0"/>
  </p:normalViewPr>
  <p:slideViewPr>
    <p:cSldViewPr snapToGrid="0">
      <p:cViewPr varScale="1">
        <p:scale>
          <a:sx n="82" d="100"/>
          <a:sy n="82" d="100"/>
        </p:scale>
        <p:origin x="89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3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fat ganji" userId="4fc8d43c224176e1" providerId="LiveId" clId="{86CE386C-DAE0-4646-BCED-E27096934DAF}"/>
    <pc:docChg chg="modSld">
      <pc:chgData name="olfat ganji" userId="4fc8d43c224176e1" providerId="LiveId" clId="{86CE386C-DAE0-4646-BCED-E27096934DAF}" dt="2024-01-24T20:33:53.073" v="3" actId="20577"/>
      <pc:docMkLst>
        <pc:docMk/>
      </pc:docMkLst>
      <pc:sldChg chg="modSp mod">
        <pc:chgData name="olfat ganji" userId="4fc8d43c224176e1" providerId="LiveId" clId="{86CE386C-DAE0-4646-BCED-E27096934DAF}" dt="2024-01-24T20:33:53.073" v="3" actId="20577"/>
        <pc:sldMkLst>
          <pc:docMk/>
          <pc:sldMk cId="1162990053" sldId="321"/>
        </pc:sldMkLst>
      </pc:sldChg>
    </pc:docChg>
  </pc:docChgLst>
  <pc:docChgLst>
    <pc:chgData name="olfat ganji" userId="4fc8d43c224176e1" providerId="LiveId" clId="{35701709-69B3-4060-A21C-E0580CEFC2D0}"/>
    <pc:docChg chg="undo custSel addSld delSld modSld">
      <pc:chgData name="olfat ganji" userId="4fc8d43c224176e1" providerId="LiveId" clId="{35701709-69B3-4060-A21C-E0580CEFC2D0}" dt="2023-12-11T01:28:17.784" v="3199" actId="1076"/>
      <pc:docMkLst>
        <pc:docMk/>
      </pc:docMkLst>
      <pc:sldChg chg="addSp delSp modSp mod setBg">
        <pc:chgData name="olfat ganji" userId="4fc8d43c224176e1" providerId="LiveId" clId="{35701709-69B3-4060-A21C-E0580CEFC2D0}" dt="2023-12-10T21:07:34.120" v="676"/>
        <pc:sldMkLst>
          <pc:docMk/>
          <pc:sldMk cId="2456269399" sldId="256"/>
        </pc:sldMkLst>
      </pc:sldChg>
      <pc:sldChg chg="addSp delSp modSp mod">
        <pc:chgData name="olfat ganji" userId="4fc8d43c224176e1" providerId="LiveId" clId="{35701709-69B3-4060-A21C-E0580CEFC2D0}" dt="2023-12-11T01:28:17.784" v="3199" actId="1076"/>
        <pc:sldMkLst>
          <pc:docMk/>
          <pc:sldMk cId="285875787" sldId="259"/>
        </pc:sldMkLst>
      </pc:sldChg>
      <pc:sldChg chg="del">
        <pc:chgData name="olfat ganji" userId="4fc8d43c224176e1" providerId="LiveId" clId="{35701709-69B3-4060-A21C-E0580CEFC2D0}" dt="2023-12-11T01:22:38.991" v="3158" actId="47"/>
        <pc:sldMkLst>
          <pc:docMk/>
          <pc:sldMk cId="3946366191" sldId="261"/>
        </pc:sldMkLst>
      </pc:sldChg>
      <pc:sldChg chg="del">
        <pc:chgData name="olfat ganji" userId="4fc8d43c224176e1" providerId="LiveId" clId="{35701709-69B3-4060-A21C-E0580CEFC2D0}" dt="2023-12-11T01:26:11.173" v="3174" actId="47"/>
        <pc:sldMkLst>
          <pc:docMk/>
          <pc:sldMk cId="3627825814" sldId="265"/>
        </pc:sldMkLst>
      </pc:sldChg>
      <pc:sldChg chg="del">
        <pc:chgData name="olfat ganji" userId="4fc8d43c224176e1" providerId="LiveId" clId="{35701709-69B3-4060-A21C-E0580CEFC2D0}" dt="2023-12-11T01:26:28.829" v="3177" actId="47"/>
        <pc:sldMkLst>
          <pc:docMk/>
          <pc:sldMk cId="3051340153" sldId="266"/>
        </pc:sldMkLst>
      </pc:sldChg>
      <pc:sldChg chg="del">
        <pc:chgData name="olfat ganji" userId="4fc8d43c224176e1" providerId="LiveId" clId="{35701709-69B3-4060-A21C-E0580CEFC2D0}" dt="2023-12-11T01:26:30.786" v="3179" actId="47"/>
        <pc:sldMkLst>
          <pc:docMk/>
          <pc:sldMk cId="52925112" sldId="267"/>
        </pc:sldMkLst>
      </pc:sldChg>
      <pc:sldChg chg="add del">
        <pc:chgData name="olfat ganji" userId="4fc8d43c224176e1" providerId="LiveId" clId="{35701709-69B3-4060-A21C-E0580CEFC2D0}" dt="2023-12-11T01:27:04.981" v="3184" actId="47"/>
        <pc:sldMkLst>
          <pc:docMk/>
          <pc:sldMk cId="715299763" sldId="269"/>
        </pc:sldMkLst>
      </pc:sldChg>
      <pc:sldChg chg="del">
        <pc:chgData name="olfat ganji" userId="4fc8d43c224176e1" providerId="LiveId" clId="{35701709-69B3-4060-A21C-E0580CEFC2D0}" dt="2023-12-11T01:27:09.101" v="3187" actId="47"/>
        <pc:sldMkLst>
          <pc:docMk/>
          <pc:sldMk cId="865371075" sldId="270"/>
        </pc:sldMkLst>
      </pc:sldChg>
      <pc:sldChg chg="del">
        <pc:chgData name="olfat ganji" userId="4fc8d43c224176e1" providerId="LiveId" clId="{35701709-69B3-4060-A21C-E0580CEFC2D0}" dt="2023-12-11T01:27:14.522" v="3188" actId="47"/>
        <pc:sldMkLst>
          <pc:docMk/>
          <pc:sldMk cId="1338656590" sldId="271"/>
        </pc:sldMkLst>
      </pc:sldChg>
      <pc:sldChg chg="del">
        <pc:chgData name="olfat ganji" userId="4fc8d43c224176e1" providerId="LiveId" clId="{35701709-69B3-4060-A21C-E0580CEFC2D0}" dt="2023-12-11T01:23:12.474" v="3161" actId="47"/>
        <pc:sldMkLst>
          <pc:docMk/>
          <pc:sldMk cId="1826843458" sldId="275"/>
        </pc:sldMkLst>
      </pc:sldChg>
      <pc:sldChg chg="del">
        <pc:chgData name="olfat ganji" userId="4fc8d43c224176e1" providerId="LiveId" clId="{35701709-69B3-4060-A21C-E0580CEFC2D0}" dt="2023-12-11T01:23:13.245" v="3162" actId="47"/>
        <pc:sldMkLst>
          <pc:docMk/>
          <pc:sldMk cId="905932733" sldId="277"/>
        </pc:sldMkLst>
      </pc:sldChg>
      <pc:sldChg chg="del">
        <pc:chgData name="olfat ganji" userId="4fc8d43c224176e1" providerId="LiveId" clId="{35701709-69B3-4060-A21C-E0580CEFC2D0}" dt="2023-12-11T01:23:14.017" v="3163" actId="47"/>
        <pc:sldMkLst>
          <pc:docMk/>
          <pc:sldMk cId="3031920710" sldId="279"/>
        </pc:sldMkLst>
      </pc:sldChg>
      <pc:sldChg chg="del">
        <pc:chgData name="olfat ganji" userId="4fc8d43c224176e1" providerId="LiveId" clId="{35701709-69B3-4060-A21C-E0580CEFC2D0}" dt="2023-12-11T01:26:29.761" v="3178" actId="47"/>
        <pc:sldMkLst>
          <pc:docMk/>
          <pc:sldMk cId="570944997" sldId="283"/>
        </pc:sldMkLst>
      </pc:sldChg>
      <pc:sldChg chg="addSp delSp modSp del mod">
        <pc:chgData name="olfat ganji" userId="4fc8d43c224176e1" providerId="LiveId" clId="{35701709-69B3-4060-A21C-E0580CEFC2D0}" dt="2023-12-11T01:22:32.334" v="3157" actId="47"/>
        <pc:sldMkLst>
          <pc:docMk/>
          <pc:sldMk cId="915194547" sldId="284"/>
        </pc:sldMkLst>
      </pc:sldChg>
      <pc:sldChg chg="del">
        <pc:chgData name="olfat ganji" userId="4fc8d43c224176e1" providerId="LiveId" clId="{35701709-69B3-4060-A21C-E0580CEFC2D0}" dt="2023-12-11T01:26:27.160" v="3176" actId="47"/>
        <pc:sldMkLst>
          <pc:docMk/>
          <pc:sldMk cId="2083345786" sldId="286"/>
        </pc:sldMkLst>
      </pc:sldChg>
      <pc:sldChg chg="del">
        <pc:chgData name="olfat ganji" userId="4fc8d43c224176e1" providerId="LiveId" clId="{35701709-69B3-4060-A21C-E0580CEFC2D0}" dt="2023-12-11T01:26:15.407" v="3175" actId="47"/>
        <pc:sldMkLst>
          <pc:docMk/>
          <pc:sldMk cId="1564847489" sldId="287"/>
        </pc:sldMkLst>
      </pc:sldChg>
      <pc:sldChg chg="del">
        <pc:chgData name="olfat ganji" userId="4fc8d43c224176e1" providerId="LiveId" clId="{35701709-69B3-4060-A21C-E0580CEFC2D0}" dt="2023-12-11T01:26:33.224" v="3181" actId="47"/>
        <pc:sldMkLst>
          <pc:docMk/>
          <pc:sldMk cId="382603290" sldId="288"/>
        </pc:sldMkLst>
      </pc:sldChg>
      <pc:sldChg chg="del">
        <pc:chgData name="olfat ganji" userId="4fc8d43c224176e1" providerId="LiveId" clId="{35701709-69B3-4060-A21C-E0580CEFC2D0}" dt="2023-12-11T01:26:31.446" v="3180" actId="47"/>
        <pc:sldMkLst>
          <pc:docMk/>
          <pc:sldMk cId="360605749" sldId="290"/>
        </pc:sldMkLst>
      </pc:sldChg>
      <pc:sldChg chg="del">
        <pc:chgData name="olfat ganji" userId="4fc8d43c224176e1" providerId="LiveId" clId="{35701709-69B3-4060-A21C-E0580CEFC2D0}" dt="2023-12-11T01:27:06.552" v="3185" actId="47"/>
        <pc:sldMkLst>
          <pc:docMk/>
          <pc:sldMk cId="1097939847" sldId="291"/>
        </pc:sldMkLst>
      </pc:sldChg>
      <pc:sldChg chg="addSp delSp del mod">
        <pc:chgData name="olfat ganji" userId="4fc8d43c224176e1" providerId="LiveId" clId="{35701709-69B3-4060-A21C-E0580CEFC2D0}" dt="2023-12-11T01:27:07.889" v="3186" actId="47"/>
        <pc:sldMkLst>
          <pc:docMk/>
          <pc:sldMk cId="3561084729" sldId="292"/>
        </pc:sldMkLst>
      </pc:sldChg>
      <pc:sldChg chg="addSp delSp modSp mod">
        <pc:chgData name="olfat ganji" userId="4fc8d43c224176e1" providerId="LiveId" clId="{35701709-69B3-4060-A21C-E0580CEFC2D0}" dt="2023-12-10T21:03:52.082" v="661" actId="207"/>
        <pc:sldMkLst>
          <pc:docMk/>
          <pc:sldMk cId="3317900601" sldId="293"/>
        </pc:sldMkLst>
      </pc:sldChg>
      <pc:sldChg chg="addSp delSp modSp del mod">
        <pc:chgData name="olfat ganji" userId="4fc8d43c224176e1" providerId="LiveId" clId="{35701709-69B3-4060-A21C-E0580CEFC2D0}" dt="2023-12-10T21:49:33.145" v="990" actId="47"/>
        <pc:sldMkLst>
          <pc:docMk/>
          <pc:sldMk cId="3985293453" sldId="294"/>
        </pc:sldMkLst>
      </pc:sldChg>
      <pc:sldChg chg="addSp delSp modSp add del mod setBg">
        <pc:chgData name="olfat ganji" userId="4fc8d43c224176e1" providerId="LiveId" clId="{35701709-69B3-4060-A21C-E0580CEFC2D0}" dt="2023-12-10T22:20:28.400" v="1480" actId="47"/>
        <pc:sldMkLst>
          <pc:docMk/>
          <pc:sldMk cId="2190611198" sldId="295"/>
        </pc:sldMkLst>
      </pc:sldChg>
      <pc:sldChg chg="delSp modSp add del mod setBg delDesignElem">
        <pc:chgData name="olfat ganji" userId="4fc8d43c224176e1" providerId="LiveId" clId="{35701709-69B3-4060-A21C-E0580CEFC2D0}" dt="2023-12-10T20:17:13.299" v="311" actId="47"/>
        <pc:sldMkLst>
          <pc:docMk/>
          <pc:sldMk cId="2426944596" sldId="295"/>
        </pc:sldMkLst>
      </pc:sldChg>
      <pc:sldChg chg="addSp delSp modSp add mod">
        <pc:chgData name="olfat ganji" userId="4fc8d43c224176e1" providerId="LiveId" clId="{35701709-69B3-4060-A21C-E0580CEFC2D0}" dt="2023-12-11T01:23:52.921" v="3165" actId="207"/>
        <pc:sldMkLst>
          <pc:docMk/>
          <pc:sldMk cId="876693268" sldId="296"/>
        </pc:sldMkLst>
      </pc:sldChg>
      <pc:sldChg chg="addSp delSp modSp add mod">
        <pc:chgData name="olfat ganji" userId="4fc8d43c224176e1" providerId="LiveId" clId="{35701709-69B3-4060-A21C-E0580CEFC2D0}" dt="2023-12-11T01:24:55.010" v="3173" actId="1036"/>
        <pc:sldMkLst>
          <pc:docMk/>
          <pc:sldMk cId="3196573204" sldId="297"/>
        </pc:sldMkLst>
      </pc:sldChg>
      <pc:sldChg chg="addSp delSp modSp add mod setBg">
        <pc:chgData name="olfat ganji" userId="4fc8d43c224176e1" providerId="LiveId" clId="{35701709-69B3-4060-A21C-E0580CEFC2D0}" dt="2023-12-11T01:23:08.176" v="3160"/>
        <pc:sldMkLst>
          <pc:docMk/>
          <pc:sldMk cId="2621286941" sldId="298"/>
        </pc:sldMkLst>
      </pc:sldChg>
      <pc:sldChg chg="addSp delSp modSp add del mod">
        <pc:chgData name="olfat ganji" userId="4fc8d43c224176e1" providerId="LiveId" clId="{35701709-69B3-4060-A21C-E0580CEFC2D0}" dt="2023-12-11T01:19:33.421" v="3148" actId="47"/>
        <pc:sldMkLst>
          <pc:docMk/>
          <pc:sldMk cId="2160459126" sldId="299"/>
        </pc:sldMkLst>
      </pc:sldChg>
      <pc:sldChg chg="modSp add del mod setBg">
        <pc:chgData name="olfat ganji" userId="4fc8d43c224176e1" providerId="LiveId" clId="{35701709-69B3-4060-A21C-E0580CEFC2D0}" dt="2023-12-11T01:09:22.952" v="3099" actId="47"/>
        <pc:sldMkLst>
          <pc:docMk/>
          <pc:sldMk cId="4038483867" sldId="300"/>
        </pc:sldMkLst>
      </pc:sldChg>
      <pc:sldChg chg="addSp delSp modSp add mod modNotesTx">
        <pc:chgData name="olfat ganji" userId="4fc8d43c224176e1" providerId="LiveId" clId="{35701709-69B3-4060-A21C-E0580CEFC2D0}" dt="2023-12-11T01:23:39.902" v="3164" actId="207"/>
        <pc:sldMkLst>
          <pc:docMk/>
          <pc:sldMk cId="1830093610" sldId="301"/>
        </pc:sldMkLst>
      </pc:sldChg>
      <pc:sldChg chg="addSp delSp modSp add mod">
        <pc:chgData name="olfat ganji" userId="4fc8d43c224176e1" providerId="LiveId" clId="{35701709-69B3-4060-A21C-E0580CEFC2D0}" dt="2023-12-11T00:16:47.043" v="2620" actId="1035"/>
        <pc:sldMkLst>
          <pc:docMk/>
          <pc:sldMk cId="2748895962" sldId="302"/>
        </pc:sldMkLst>
      </pc:sldChg>
      <pc:sldChg chg="delSp modSp add del mod">
        <pc:chgData name="olfat ganji" userId="4fc8d43c224176e1" providerId="LiveId" clId="{35701709-69B3-4060-A21C-E0580CEFC2D0}" dt="2023-12-10T21:44:31.200" v="981" actId="47"/>
        <pc:sldMkLst>
          <pc:docMk/>
          <pc:sldMk cId="2881600363" sldId="302"/>
        </pc:sldMkLst>
      </pc:sldChg>
      <pc:sldChg chg="modSp add del mod">
        <pc:chgData name="olfat ganji" userId="4fc8d43c224176e1" providerId="LiveId" clId="{35701709-69B3-4060-A21C-E0580CEFC2D0}" dt="2023-12-10T21:49:29.115" v="989" actId="47"/>
        <pc:sldMkLst>
          <pc:docMk/>
          <pc:sldMk cId="3420218972" sldId="302"/>
        </pc:sldMkLst>
      </pc:sldChg>
      <pc:sldChg chg="add del">
        <pc:chgData name="olfat ganji" userId="4fc8d43c224176e1" providerId="LiveId" clId="{35701709-69B3-4060-A21C-E0580CEFC2D0}" dt="2023-12-10T22:18:18.412" v="1460" actId="47"/>
        <pc:sldMkLst>
          <pc:docMk/>
          <pc:sldMk cId="3476761237" sldId="302"/>
        </pc:sldMkLst>
      </pc:sldChg>
      <pc:sldChg chg="addSp delSp add del mod">
        <pc:chgData name="olfat ganji" userId="4fc8d43c224176e1" providerId="LiveId" clId="{35701709-69B3-4060-A21C-E0580CEFC2D0}" dt="2023-12-11T00:30:23.235" v="2940" actId="47"/>
        <pc:sldMkLst>
          <pc:docMk/>
          <pc:sldMk cId="122466216" sldId="303"/>
        </pc:sldMkLst>
      </pc:sldChg>
      <pc:sldChg chg="add del">
        <pc:chgData name="olfat ganji" userId="4fc8d43c224176e1" providerId="LiveId" clId="{35701709-69B3-4060-A21C-E0580CEFC2D0}" dt="2023-12-10T23:19:00.452" v="2012" actId="47"/>
        <pc:sldMkLst>
          <pc:docMk/>
          <pc:sldMk cId="2052897787" sldId="303"/>
        </pc:sldMkLst>
      </pc:sldChg>
      <pc:sldChg chg="modSp add del mod">
        <pc:chgData name="olfat ganji" userId="4fc8d43c224176e1" providerId="LiveId" clId="{35701709-69B3-4060-A21C-E0580CEFC2D0}" dt="2023-12-10T22:18:15.261" v="1459" actId="47"/>
        <pc:sldMkLst>
          <pc:docMk/>
          <pc:sldMk cId="2424439703" sldId="303"/>
        </pc:sldMkLst>
      </pc:sldChg>
      <pc:sldChg chg="add del">
        <pc:chgData name="olfat ganji" userId="4fc8d43c224176e1" providerId="LiveId" clId="{35701709-69B3-4060-A21C-E0580CEFC2D0}" dt="2023-12-11T00:14:48.425" v="2550" actId="47"/>
        <pc:sldMkLst>
          <pc:docMk/>
          <pc:sldMk cId="3202660878" sldId="303"/>
        </pc:sldMkLst>
      </pc:sldChg>
      <pc:sldChg chg="modSp add del mod">
        <pc:chgData name="olfat ganji" userId="4fc8d43c224176e1" providerId="LiveId" clId="{35701709-69B3-4060-A21C-E0580CEFC2D0}" dt="2023-12-10T22:32:57.204" v="1661" actId="47"/>
        <pc:sldMkLst>
          <pc:docMk/>
          <pc:sldMk cId="3951098673" sldId="303"/>
        </pc:sldMkLst>
      </pc:sldChg>
      <pc:sldChg chg="addSp delSp modSp add mod">
        <pc:chgData name="olfat ganji" userId="4fc8d43c224176e1" providerId="LiveId" clId="{35701709-69B3-4060-A21C-E0580CEFC2D0}" dt="2023-12-11T01:20:18.429" v="3152" actId="14100"/>
        <pc:sldMkLst>
          <pc:docMk/>
          <pc:sldMk cId="4078910033" sldId="303"/>
        </pc:sldMkLst>
      </pc:sldChg>
      <pc:sldChg chg="add del">
        <pc:chgData name="olfat ganji" userId="4fc8d43c224176e1" providerId="LiveId" clId="{35701709-69B3-4060-A21C-E0580CEFC2D0}" dt="2023-12-11T00:14:50.267" v="2551" actId="47"/>
        <pc:sldMkLst>
          <pc:docMk/>
          <pc:sldMk cId="3179632290" sldId="304"/>
        </pc:sldMkLst>
      </pc:sldChg>
    </pc:docChg>
  </pc:docChgLst>
  <pc:docChgLst>
    <pc:chgData name="olfat ganji" userId="4fc8d43c224176e1" providerId="LiveId" clId="{7A328D58-415E-4EA7-ADBA-77D7ABE5A46D}"/>
    <pc:docChg chg="delSld">
      <pc:chgData name="olfat ganji" userId="4fc8d43c224176e1" providerId="LiveId" clId="{7A328D58-415E-4EA7-ADBA-77D7ABE5A46D}" dt="2023-10-26T20:23:43.214" v="5" actId="47"/>
      <pc:docMkLst>
        <pc:docMk/>
      </pc:docMkLst>
      <pc:sldChg chg="del">
        <pc:chgData name="olfat ganji" userId="4fc8d43c224176e1" providerId="LiveId" clId="{7A328D58-415E-4EA7-ADBA-77D7ABE5A46D}" dt="2023-10-26T20:23:43.214" v="5" actId="47"/>
        <pc:sldMkLst>
          <pc:docMk/>
          <pc:sldMk cId="4050063699" sldId="307"/>
        </pc:sldMkLst>
      </pc:sldChg>
      <pc:sldChg chg="del">
        <pc:chgData name="olfat ganji" userId="4fc8d43c224176e1" providerId="LiveId" clId="{7A328D58-415E-4EA7-ADBA-77D7ABE5A46D}" dt="2023-10-26T20:23:42.783" v="4" actId="47"/>
        <pc:sldMkLst>
          <pc:docMk/>
          <pc:sldMk cId="967517462" sldId="309"/>
        </pc:sldMkLst>
      </pc:sldChg>
      <pc:sldChg chg="del">
        <pc:chgData name="olfat ganji" userId="4fc8d43c224176e1" providerId="LiveId" clId="{7A328D58-415E-4EA7-ADBA-77D7ABE5A46D}" dt="2023-10-26T20:23:42.043" v="2" actId="47"/>
        <pc:sldMkLst>
          <pc:docMk/>
          <pc:sldMk cId="3159439869" sldId="310"/>
        </pc:sldMkLst>
      </pc:sldChg>
      <pc:sldChg chg="del">
        <pc:chgData name="olfat ganji" userId="4fc8d43c224176e1" providerId="LiveId" clId="{7A328D58-415E-4EA7-ADBA-77D7ABE5A46D}" dt="2023-10-26T20:23:42.422" v="3" actId="47"/>
        <pc:sldMkLst>
          <pc:docMk/>
          <pc:sldMk cId="1603662418" sldId="311"/>
        </pc:sldMkLst>
      </pc:sldChg>
      <pc:sldChg chg="del">
        <pc:chgData name="olfat ganji" userId="4fc8d43c224176e1" providerId="LiveId" clId="{7A328D58-415E-4EA7-ADBA-77D7ABE5A46D}" dt="2023-10-26T20:23:41.664" v="1" actId="47"/>
        <pc:sldMkLst>
          <pc:docMk/>
          <pc:sldMk cId="4013556158" sldId="312"/>
        </pc:sldMkLst>
      </pc:sldChg>
      <pc:sldChg chg="del">
        <pc:chgData name="olfat ganji" userId="4fc8d43c224176e1" providerId="LiveId" clId="{7A328D58-415E-4EA7-ADBA-77D7ABE5A46D}" dt="2023-10-26T20:23:41.209" v="0" actId="47"/>
        <pc:sldMkLst>
          <pc:docMk/>
          <pc:sldMk cId="628965873" sldId="313"/>
        </pc:sldMkLst>
      </pc:sldChg>
    </pc:docChg>
  </pc:docChgLst>
  <pc:docChgLst>
    <pc:chgData name="Jeffrey Ha" userId="S::jeffrey.ha@ucanwest.ca::a7c0b3d4-38f0-45a5-b90a-efd70c21e08f" providerId="AD" clId="Web-{DB7486AC-D16E-1960-4695-B5FB1B085A32}"/>
    <pc:docChg chg="modSld">
      <pc:chgData name="Jeffrey Ha" userId="S::jeffrey.ha@ucanwest.ca::a7c0b3d4-38f0-45a5-b90a-efd70c21e08f" providerId="AD" clId="Web-{DB7486AC-D16E-1960-4695-B5FB1B085A32}" dt="2024-11-18T01:12:59.054" v="0" actId="20577"/>
      <pc:docMkLst>
        <pc:docMk/>
      </pc:docMkLst>
      <pc:sldChg chg="modSp">
        <pc:chgData name="Jeffrey Ha" userId="S::jeffrey.ha@ucanwest.ca::a7c0b3d4-38f0-45a5-b90a-efd70c21e08f" providerId="AD" clId="Web-{DB7486AC-D16E-1960-4695-B5FB1B085A32}" dt="2024-11-18T01:12:59.054" v="0" actId="20577"/>
        <pc:sldMkLst>
          <pc:docMk/>
          <pc:sldMk cId="2456269399" sldId="256"/>
        </pc:sldMkLst>
        <pc:spChg chg="mod">
          <ac:chgData name="Jeffrey Ha" userId="S::jeffrey.ha@ucanwest.ca::a7c0b3d4-38f0-45a5-b90a-efd70c21e08f" providerId="AD" clId="Web-{DB7486AC-D16E-1960-4695-B5FB1B085A32}" dt="2024-11-18T01:12:59.054" v="0" actId="20577"/>
          <ac:spMkLst>
            <pc:docMk/>
            <pc:sldMk cId="2456269399" sldId="256"/>
            <ac:spMk id="5" creationId="{7185D5F4-812F-CFEB-B86A-622530EC83D0}"/>
          </ac:spMkLst>
        </pc:spChg>
      </pc:sldChg>
    </pc:docChg>
  </pc:docChgLst>
  <pc:docChgLst>
    <pc:chgData name="Jeffrey Ha" userId="S::jeffrey.ha@ucanwest.ca::a7c0b3d4-38f0-45a5-b90a-efd70c21e08f" providerId="AD" clId="Web-{5E0139FB-43C8-28CA-3115-276B2825231C}"/>
    <pc:docChg chg="modSld">
      <pc:chgData name="Jeffrey Ha" userId="S::jeffrey.ha@ucanwest.ca::a7c0b3d4-38f0-45a5-b90a-efd70c21e08f" providerId="AD" clId="Web-{5E0139FB-43C8-28CA-3115-276B2825231C}" dt="2024-11-18T01:13:25.641" v="1" actId="20577"/>
      <pc:docMkLst>
        <pc:docMk/>
      </pc:docMkLst>
      <pc:sldChg chg="modSp">
        <pc:chgData name="Jeffrey Ha" userId="S::jeffrey.ha@ucanwest.ca::a7c0b3d4-38f0-45a5-b90a-efd70c21e08f" providerId="AD" clId="Web-{5E0139FB-43C8-28CA-3115-276B2825231C}" dt="2024-11-18T01:13:25.641" v="1" actId="20577"/>
        <pc:sldMkLst>
          <pc:docMk/>
          <pc:sldMk cId="2456269399" sldId="256"/>
        </pc:sldMkLst>
        <pc:spChg chg="mod">
          <ac:chgData name="Jeffrey Ha" userId="S::jeffrey.ha@ucanwest.ca::a7c0b3d4-38f0-45a5-b90a-efd70c21e08f" providerId="AD" clId="Web-{5E0139FB-43C8-28CA-3115-276B2825231C}" dt="2024-11-18T01:13:25.641" v="1" actId="20577"/>
          <ac:spMkLst>
            <pc:docMk/>
            <pc:sldMk cId="2456269399" sldId="256"/>
            <ac:spMk id="5" creationId="{7185D5F4-812F-CFEB-B86A-622530EC83D0}"/>
          </ac:spMkLst>
        </pc:spChg>
      </pc:sldChg>
    </pc:docChg>
  </pc:docChgLst>
  <pc:docChgLst>
    <pc:chgData name="Jeffrey Ha" userId="S::jeffrey.ha@ucanwest.ca::a7c0b3d4-38f0-45a5-b90a-efd70c21e08f" providerId="AD" clId="Web-{FBC59626-53BF-5A76-5849-A2D0661081C4}"/>
    <pc:docChg chg="modSld">
      <pc:chgData name="Jeffrey Ha" userId="S::jeffrey.ha@ucanwest.ca::a7c0b3d4-38f0-45a5-b90a-efd70c21e08f" providerId="AD" clId="Web-{FBC59626-53BF-5A76-5849-A2D0661081C4}" dt="2024-09-14T23:12:15.322" v="1"/>
      <pc:docMkLst>
        <pc:docMk/>
      </pc:docMkLst>
      <pc:sldChg chg="modSp">
        <pc:chgData name="Jeffrey Ha" userId="S::jeffrey.ha@ucanwest.ca::a7c0b3d4-38f0-45a5-b90a-efd70c21e08f" providerId="AD" clId="Web-{FBC59626-53BF-5A76-5849-A2D0661081C4}" dt="2024-09-14T23:12:15.322" v="1"/>
        <pc:sldMkLst>
          <pc:docMk/>
          <pc:sldMk cId="191492967" sldId="409"/>
        </pc:sldMkLst>
      </pc:sldChg>
    </pc:docChg>
  </pc:docChgLst>
  <pc:docChgLst>
    <pc:chgData name="olfat ganji" userId="4fc8d43c224176e1" providerId="LiveId" clId="{7052D194-E498-4151-BF17-BE45FCA8CC37}"/>
    <pc:docChg chg="undo redo custSel addSld delSld modSld">
      <pc:chgData name="olfat ganji" userId="4fc8d43c224176e1" providerId="LiveId" clId="{7052D194-E498-4151-BF17-BE45FCA8CC37}" dt="2024-01-18T02:20:49.676" v="1408" actId="20577"/>
      <pc:docMkLst>
        <pc:docMk/>
      </pc:docMkLst>
      <pc:sldChg chg="addSp delSp modSp add mod setBg">
        <pc:chgData name="olfat ganji" userId="4fc8d43c224176e1" providerId="LiveId" clId="{7052D194-E498-4151-BF17-BE45FCA8CC37}" dt="2024-01-17T23:28:51.555" v="1323" actId="208"/>
        <pc:sldMkLst>
          <pc:docMk/>
          <pc:sldMk cId="3317900601" sldId="293"/>
        </pc:sldMkLst>
      </pc:sldChg>
      <pc:sldChg chg="del">
        <pc:chgData name="olfat ganji" userId="4fc8d43c224176e1" providerId="LiveId" clId="{7052D194-E498-4151-BF17-BE45FCA8CC37}" dt="2024-01-17T23:27:14.948" v="1301" actId="47"/>
        <pc:sldMkLst>
          <pc:docMk/>
          <pc:sldMk cId="876693268" sldId="296"/>
        </pc:sldMkLst>
      </pc:sldChg>
      <pc:sldChg chg="del">
        <pc:chgData name="olfat ganji" userId="4fc8d43c224176e1" providerId="LiveId" clId="{7052D194-E498-4151-BF17-BE45FCA8CC37}" dt="2024-01-17T23:27:15.720" v="1302" actId="47"/>
        <pc:sldMkLst>
          <pc:docMk/>
          <pc:sldMk cId="3196573204" sldId="297"/>
        </pc:sldMkLst>
      </pc:sldChg>
      <pc:sldChg chg="del">
        <pc:chgData name="olfat ganji" userId="4fc8d43c224176e1" providerId="LiveId" clId="{7052D194-E498-4151-BF17-BE45FCA8CC37}" dt="2024-01-17T23:27:17.594" v="1303" actId="47"/>
        <pc:sldMkLst>
          <pc:docMk/>
          <pc:sldMk cId="2621286941" sldId="298"/>
        </pc:sldMkLst>
      </pc:sldChg>
      <pc:sldChg chg="del">
        <pc:chgData name="olfat ganji" userId="4fc8d43c224176e1" providerId="LiveId" clId="{7052D194-E498-4151-BF17-BE45FCA8CC37}" dt="2024-01-17T23:27:11.882" v="1299" actId="47"/>
        <pc:sldMkLst>
          <pc:docMk/>
          <pc:sldMk cId="1830093610" sldId="301"/>
        </pc:sldMkLst>
      </pc:sldChg>
      <pc:sldChg chg="del">
        <pc:chgData name="olfat ganji" userId="4fc8d43c224176e1" providerId="LiveId" clId="{7052D194-E498-4151-BF17-BE45FCA8CC37}" dt="2024-01-17T23:27:12.652" v="1300" actId="47"/>
        <pc:sldMkLst>
          <pc:docMk/>
          <pc:sldMk cId="2748895962" sldId="302"/>
        </pc:sldMkLst>
      </pc:sldChg>
      <pc:sldChg chg="del">
        <pc:chgData name="olfat ganji" userId="4fc8d43c224176e1" providerId="LiveId" clId="{7052D194-E498-4151-BF17-BE45FCA8CC37}" dt="2024-01-17T23:27:20.384" v="1304" actId="47"/>
        <pc:sldMkLst>
          <pc:docMk/>
          <pc:sldMk cId="4078910033" sldId="303"/>
        </pc:sldMkLst>
      </pc:sldChg>
      <pc:sldChg chg="addSp modSp add mod">
        <pc:chgData name="olfat ganji" userId="4fc8d43c224176e1" providerId="LiveId" clId="{7052D194-E498-4151-BF17-BE45FCA8CC37}" dt="2024-01-18T00:23:35.018" v="1326" actId="207"/>
        <pc:sldMkLst>
          <pc:docMk/>
          <pc:sldMk cId="382585385" sldId="304"/>
        </pc:sldMkLst>
      </pc:sldChg>
      <pc:sldChg chg="modSp add mod">
        <pc:chgData name="olfat ganji" userId="4fc8d43c224176e1" providerId="LiveId" clId="{7052D194-E498-4151-BF17-BE45FCA8CC37}" dt="2024-01-17T20:54:34.180" v="315" actId="11"/>
        <pc:sldMkLst>
          <pc:docMk/>
          <pc:sldMk cId="798131243" sldId="305"/>
        </pc:sldMkLst>
      </pc:sldChg>
      <pc:sldChg chg="addSp delSp modSp add mod">
        <pc:chgData name="olfat ganji" userId="4fc8d43c224176e1" providerId="LiveId" clId="{7052D194-E498-4151-BF17-BE45FCA8CC37}" dt="2024-01-17T21:52:03.586" v="614" actId="113"/>
        <pc:sldMkLst>
          <pc:docMk/>
          <pc:sldMk cId="4225722331" sldId="306"/>
        </pc:sldMkLst>
      </pc:sldChg>
      <pc:sldChg chg="modSp add del mod">
        <pc:chgData name="olfat ganji" userId="4fc8d43c224176e1" providerId="LiveId" clId="{7052D194-E498-4151-BF17-BE45FCA8CC37}" dt="2024-01-17T22:16:26.161" v="805" actId="47"/>
        <pc:sldMkLst>
          <pc:docMk/>
          <pc:sldMk cId="3009390541" sldId="307"/>
        </pc:sldMkLst>
      </pc:sldChg>
      <pc:sldChg chg="modSp add del mod">
        <pc:chgData name="olfat ganji" userId="4fc8d43c224176e1" providerId="LiveId" clId="{7052D194-E498-4151-BF17-BE45FCA8CC37}" dt="2024-01-17T22:40:08.064" v="885" actId="47"/>
        <pc:sldMkLst>
          <pc:docMk/>
          <pc:sldMk cId="3083532758" sldId="308"/>
        </pc:sldMkLst>
      </pc:sldChg>
      <pc:sldChg chg="addSp modSp add mod">
        <pc:chgData name="olfat ganji" userId="4fc8d43c224176e1" providerId="LiveId" clId="{7052D194-E498-4151-BF17-BE45FCA8CC37}" dt="2024-01-17T23:28:35.587" v="1317" actId="208"/>
        <pc:sldMkLst>
          <pc:docMk/>
          <pc:sldMk cId="3389344319" sldId="309"/>
        </pc:sldMkLst>
      </pc:sldChg>
      <pc:sldChg chg="addSp modSp add mod">
        <pc:chgData name="olfat ganji" userId="4fc8d43c224176e1" providerId="LiveId" clId="{7052D194-E498-4151-BF17-BE45FCA8CC37}" dt="2024-01-17T23:28:39.062" v="1319" actId="208"/>
        <pc:sldMkLst>
          <pc:docMk/>
          <pc:sldMk cId="420370327" sldId="310"/>
        </pc:sldMkLst>
      </pc:sldChg>
      <pc:sldChg chg="addSp delSp modSp add mod">
        <pc:chgData name="olfat ganji" userId="4fc8d43c224176e1" providerId="LiveId" clId="{7052D194-E498-4151-BF17-BE45FCA8CC37}" dt="2024-01-17T23:28:42.820" v="1321" actId="207"/>
        <pc:sldMkLst>
          <pc:docMk/>
          <pc:sldMk cId="3168322826" sldId="311"/>
        </pc:sldMkLst>
      </pc:sldChg>
      <pc:sldChg chg="modSp add mod">
        <pc:chgData name="olfat ganji" userId="4fc8d43c224176e1" providerId="LiveId" clId="{7052D194-E498-4151-BF17-BE45FCA8CC37}" dt="2024-01-17T21:06:55.919" v="383" actId="207"/>
        <pc:sldMkLst>
          <pc:docMk/>
          <pc:sldMk cId="2936684946" sldId="312"/>
        </pc:sldMkLst>
      </pc:sldChg>
      <pc:sldChg chg="modSp add mod">
        <pc:chgData name="olfat ganji" userId="4fc8d43c224176e1" providerId="LiveId" clId="{7052D194-E498-4151-BF17-BE45FCA8CC37}" dt="2024-01-17T21:06:52.489" v="382" actId="207"/>
        <pc:sldMkLst>
          <pc:docMk/>
          <pc:sldMk cId="3642473438" sldId="313"/>
        </pc:sldMkLst>
      </pc:sldChg>
      <pc:sldChg chg="modSp add mod">
        <pc:chgData name="olfat ganji" userId="4fc8d43c224176e1" providerId="LiveId" clId="{7052D194-E498-4151-BF17-BE45FCA8CC37}" dt="2024-01-17T21:10:29.668" v="425" actId="108"/>
        <pc:sldMkLst>
          <pc:docMk/>
          <pc:sldMk cId="36701837" sldId="314"/>
        </pc:sldMkLst>
      </pc:sldChg>
      <pc:sldChg chg="delSp modSp add mod">
        <pc:chgData name="olfat ganji" userId="4fc8d43c224176e1" providerId="LiveId" clId="{7052D194-E498-4151-BF17-BE45FCA8CC37}" dt="2024-01-17T21:54:18.786" v="638" actId="179"/>
        <pc:sldMkLst>
          <pc:docMk/>
          <pc:sldMk cId="2807929290" sldId="315"/>
        </pc:sldMkLst>
      </pc:sldChg>
      <pc:sldChg chg="add del">
        <pc:chgData name="olfat ganji" userId="4fc8d43c224176e1" providerId="LiveId" clId="{7052D194-E498-4151-BF17-BE45FCA8CC37}" dt="2024-01-17T21:51:30.623" v="605" actId="47"/>
        <pc:sldMkLst>
          <pc:docMk/>
          <pc:sldMk cId="3735956724" sldId="316"/>
        </pc:sldMkLst>
      </pc:sldChg>
      <pc:sldChg chg="modSp add mod">
        <pc:chgData name="olfat ganji" userId="4fc8d43c224176e1" providerId="LiveId" clId="{7052D194-E498-4151-BF17-BE45FCA8CC37}" dt="2024-01-17T21:59:33.150" v="655" actId="13900"/>
        <pc:sldMkLst>
          <pc:docMk/>
          <pc:sldMk cId="3608361342" sldId="317"/>
        </pc:sldMkLst>
      </pc:sldChg>
      <pc:sldChg chg="add del">
        <pc:chgData name="olfat ganji" userId="4fc8d43c224176e1" providerId="LiveId" clId="{7052D194-E498-4151-BF17-BE45FCA8CC37}" dt="2024-01-17T21:48:07.174" v="571"/>
        <pc:sldMkLst>
          <pc:docMk/>
          <pc:sldMk cId="1006813874" sldId="318"/>
        </pc:sldMkLst>
      </pc:sldChg>
      <pc:sldChg chg="addSp modSp add mod">
        <pc:chgData name="olfat ganji" userId="4fc8d43c224176e1" providerId="LiveId" clId="{7052D194-E498-4151-BF17-BE45FCA8CC37}" dt="2024-01-17T23:28:29.297" v="1316" actId="208"/>
        <pc:sldMkLst>
          <pc:docMk/>
          <pc:sldMk cId="1684057996" sldId="318"/>
        </pc:sldMkLst>
      </pc:sldChg>
      <pc:sldChg chg="addSp delSp modSp add mod">
        <pc:chgData name="olfat ganji" userId="4fc8d43c224176e1" providerId="LiveId" clId="{7052D194-E498-4151-BF17-BE45FCA8CC37}" dt="2024-01-17T22:37:05.586" v="832" actId="207"/>
        <pc:sldMkLst>
          <pc:docMk/>
          <pc:sldMk cId="3216891597" sldId="319"/>
        </pc:sldMkLst>
      </pc:sldChg>
      <pc:sldChg chg="addSp delSp modSp add mod">
        <pc:chgData name="olfat ganji" userId="4fc8d43c224176e1" providerId="LiveId" clId="{7052D194-E498-4151-BF17-BE45FCA8CC37}" dt="2024-01-17T22:41:11.755" v="900" actId="20577"/>
        <pc:sldMkLst>
          <pc:docMk/>
          <pc:sldMk cId="1700124464" sldId="320"/>
        </pc:sldMkLst>
      </pc:sldChg>
      <pc:sldChg chg="add del">
        <pc:chgData name="olfat ganji" userId="4fc8d43c224176e1" providerId="LiveId" clId="{7052D194-E498-4151-BF17-BE45FCA8CC37}" dt="2024-01-17T23:06:54.308" v="977" actId="47"/>
        <pc:sldMkLst>
          <pc:docMk/>
          <pc:sldMk cId="1043061748" sldId="321"/>
        </pc:sldMkLst>
      </pc:sldChg>
      <pc:sldChg chg="addSp delSp modSp add mod">
        <pc:chgData name="olfat ganji" userId="4fc8d43c224176e1" providerId="LiveId" clId="{7052D194-E498-4151-BF17-BE45FCA8CC37}" dt="2024-01-17T23:16:49.807" v="1094"/>
        <pc:sldMkLst>
          <pc:docMk/>
          <pc:sldMk cId="1162990053" sldId="321"/>
        </pc:sldMkLst>
      </pc:sldChg>
      <pc:sldChg chg="modSp add mod modNotesTx">
        <pc:chgData name="olfat ganji" userId="4fc8d43c224176e1" providerId="LiveId" clId="{7052D194-E498-4151-BF17-BE45FCA8CC37}" dt="2024-01-18T02:20:49.676" v="1408" actId="20577"/>
        <pc:sldMkLst>
          <pc:docMk/>
          <pc:sldMk cId="3591908355" sldId="322"/>
        </pc:sldMkLst>
      </pc:sldChg>
    </pc:docChg>
  </pc:docChgLst>
  <pc:docChgLst>
    <pc:chgData name="olfat ganji" userId="4fc8d43c224176e1" providerId="LiveId" clId="{716D536F-CC45-47AA-95F7-1D0011BB9759}"/>
    <pc:docChg chg="undo redo custSel addSld delSld modSld sldOrd">
      <pc:chgData name="olfat ganji" userId="4fc8d43c224176e1" providerId="LiveId" clId="{716D536F-CC45-47AA-95F7-1D0011BB9759}" dt="2023-10-26T04:42:14.811" v="2065" actId="20577"/>
      <pc:docMkLst>
        <pc:docMk/>
      </pc:docMkLst>
      <pc:sldChg chg="add del">
        <pc:chgData name="olfat ganji" userId="4fc8d43c224176e1" providerId="LiveId" clId="{716D536F-CC45-47AA-95F7-1D0011BB9759}" dt="2023-10-25T23:53:43.769" v="1055" actId="47"/>
        <pc:sldMkLst>
          <pc:docMk/>
          <pc:sldMk cId="2456269399" sldId="256"/>
        </pc:sldMkLst>
      </pc:sldChg>
      <pc:sldChg chg="modSp add del mod">
        <pc:chgData name="olfat ganji" userId="4fc8d43c224176e1" providerId="LiveId" clId="{716D536F-CC45-47AA-95F7-1D0011BB9759}" dt="2023-10-26T01:38:38.078" v="1486" actId="20577"/>
        <pc:sldMkLst>
          <pc:docMk/>
          <pc:sldMk cId="285875787" sldId="259"/>
        </pc:sldMkLst>
      </pc:sldChg>
      <pc:sldChg chg="modSp add del mod">
        <pc:chgData name="olfat ganji" userId="4fc8d43c224176e1" providerId="LiveId" clId="{716D536F-CC45-47AA-95F7-1D0011BB9759}" dt="2023-10-26T01:47:35.414" v="1656" actId="1076"/>
        <pc:sldMkLst>
          <pc:docMk/>
          <pc:sldMk cId="3946366191" sldId="261"/>
        </pc:sldMkLst>
      </pc:sldChg>
      <pc:sldChg chg="modSp add del mod">
        <pc:chgData name="olfat ganji" userId="4fc8d43c224176e1" providerId="LiveId" clId="{716D536F-CC45-47AA-95F7-1D0011BB9759}" dt="2023-10-26T03:58:25.435" v="2053" actId="179"/>
        <pc:sldMkLst>
          <pc:docMk/>
          <pc:sldMk cId="3627825814" sldId="265"/>
        </pc:sldMkLst>
      </pc:sldChg>
      <pc:sldChg chg="modSp add del mod">
        <pc:chgData name="olfat ganji" userId="4fc8d43c224176e1" providerId="LiveId" clId="{716D536F-CC45-47AA-95F7-1D0011BB9759}" dt="2023-10-26T01:48:44.538" v="1696" actId="1036"/>
        <pc:sldMkLst>
          <pc:docMk/>
          <pc:sldMk cId="3051340153" sldId="266"/>
        </pc:sldMkLst>
      </pc:sldChg>
      <pc:sldChg chg="modSp add del mod">
        <pc:chgData name="olfat ganji" userId="4fc8d43c224176e1" providerId="LiveId" clId="{716D536F-CC45-47AA-95F7-1D0011BB9759}" dt="2023-10-26T03:58:16.784" v="2049" actId="21"/>
        <pc:sldMkLst>
          <pc:docMk/>
          <pc:sldMk cId="52925112" sldId="267"/>
        </pc:sldMkLst>
      </pc:sldChg>
      <pc:sldChg chg="addSp delSp modSp add del mod">
        <pc:chgData name="olfat ganji" userId="4fc8d43c224176e1" providerId="LiveId" clId="{716D536F-CC45-47AA-95F7-1D0011BB9759}" dt="2023-10-26T02:16:44.380" v="1771" actId="1076"/>
        <pc:sldMkLst>
          <pc:docMk/>
          <pc:sldMk cId="715299763" sldId="269"/>
        </pc:sldMkLst>
      </pc:sldChg>
      <pc:sldChg chg="addSp delSp modSp add del mod modAnim">
        <pc:chgData name="olfat ganji" userId="4fc8d43c224176e1" providerId="LiveId" clId="{716D536F-CC45-47AA-95F7-1D0011BB9759}" dt="2023-10-26T01:23:31.636" v="1481"/>
        <pc:sldMkLst>
          <pc:docMk/>
          <pc:sldMk cId="865371075" sldId="270"/>
        </pc:sldMkLst>
      </pc:sldChg>
      <pc:sldChg chg="addSp delSp modSp add del mod">
        <pc:chgData name="olfat ganji" userId="4fc8d43c224176e1" providerId="LiveId" clId="{716D536F-CC45-47AA-95F7-1D0011BB9759}" dt="2023-10-25T23:53:43.769" v="1055" actId="47"/>
        <pc:sldMkLst>
          <pc:docMk/>
          <pc:sldMk cId="1338656590" sldId="271"/>
        </pc:sldMkLst>
      </pc:sldChg>
      <pc:sldChg chg="modSp add del mod">
        <pc:chgData name="olfat ganji" userId="4fc8d43c224176e1" providerId="LiveId" clId="{716D536F-CC45-47AA-95F7-1D0011BB9759}" dt="2023-10-26T02:42:52.198" v="1954" actId="403"/>
        <pc:sldMkLst>
          <pc:docMk/>
          <pc:sldMk cId="1826843458" sldId="275"/>
        </pc:sldMkLst>
      </pc:sldChg>
      <pc:sldChg chg="modSp add del mod">
        <pc:chgData name="olfat ganji" userId="4fc8d43c224176e1" providerId="LiveId" clId="{716D536F-CC45-47AA-95F7-1D0011BB9759}" dt="2023-10-26T02:43:10.091" v="1958" actId="403"/>
        <pc:sldMkLst>
          <pc:docMk/>
          <pc:sldMk cId="905932733" sldId="277"/>
        </pc:sldMkLst>
      </pc:sldChg>
      <pc:sldChg chg="del">
        <pc:chgData name="olfat ganji" userId="4fc8d43c224176e1" providerId="LiveId" clId="{716D536F-CC45-47AA-95F7-1D0011BB9759}" dt="2023-10-25T20:05:21.417" v="0" actId="47"/>
        <pc:sldMkLst>
          <pc:docMk/>
          <pc:sldMk cId="3064965845" sldId="278"/>
        </pc:sldMkLst>
      </pc:sldChg>
      <pc:sldChg chg="modSp add del mod">
        <pc:chgData name="olfat ganji" userId="4fc8d43c224176e1" providerId="LiveId" clId="{716D536F-CC45-47AA-95F7-1D0011BB9759}" dt="2023-10-26T02:43:50.164" v="1966" actId="113"/>
        <pc:sldMkLst>
          <pc:docMk/>
          <pc:sldMk cId="3031920710" sldId="279"/>
        </pc:sldMkLst>
      </pc:sldChg>
      <pc:sldChg chg="del">
        <pc:chgData name="olfat ganji" userId="4fc8d43c224176e1" providerId="LiveId" clId="{716D536F-CC45-47AA-95F7-1D0011BB9759}" dt="2023-10-25T20:05:22.801" v="1" actId="47"/>
        <pc:sldMkLst>
          <pc:docMk/>
          <pc:sldMk cId="560324382" sldId="280"/>
        </pc:sldMkLst>
      </pc:sldChg>
      <pc:sldChg chg="addSp delSp modSp add del mod">
        <pc:chgData name="olfat ganji" userId="4fc8d43c224176e1" providerId="LiveId" clId="{716D536F-CC45-47AA-95F7-1D0011BB9759}" dt="2023-10-26T01:49:08.893" v="1701" actId="1076"/>
        <pc:sldMkLst>
          <pc:docMk/>
          <pc:sldMk cId="570944997" sldId="283"/>
        </pc:sldMkLst>
      </pc:sldChg>
      <pc:sldChg chg="modSp add del mod">
        <pc:chgData name="olfat ganji" userId="4fc8d43c224176e1" providerId="LiveId" clId="{716D536F-CC45-47AA-95F7-1D0011BB9759}" dt="2023-10-26T01:45:36.480" v="1640" actId="1038"/>
        <pc:sldMkLst>
          <pc:docMk/>
          <pc:sldMk cId="915194547" sldId="284"/>
        </pc:sldMkLst>
      </pc:sldChg>
      <pc:sldChg chg="add del">
        <pc:chgData name="olfat ganji" userId="4fc8d43c224176e1" providerId="LiveId" clId="{716D536F-CC45-47AA-95F7-1D0011BB9759}" dt="2023-10-25T23:53:43.769" v="1055" actId="47"/>
        <pc:sldMkLst>
          <pc:docMk/>
          <pc:sldMk cId="2083345786" sldId="286"/>
        </pc:sldMkLst>
      </pc:sldChg>
      <pc:sldChg chg="add del">
        <pc:chgData name="olfat ganji" userId="4fc8d43c224176e1" providerId="LiveId" clId="{716D536F-CC45-47AA-95F7-1D0011BB9759}" dt="2023-10-25T23:53:43.769" v="1055" actId="47"/>
        <pc:sldMkLst>
          <pc:docMk/>
          <pc:sldMk cId="1564847489" sldId="287"/>
        </pc:sldMkLst>
      </pc:sldChg>
      <pc:sldChg chg="add del ord">
        <pc:chgData name="olfat ganji" userId="4fc8d43c224176e1" providerId="LiveId" clId="{716D536F-CC45-47AA-95F7-1D0011BB9759}" dt="2023-10-26T00:15:14.825" v="1117"/>
        <pc:sldMkLst>
          <pc:docMk/>
          <pc:sldMk cId="382603290" sldId="288"/>
        </pc:sldMkLst>
      </pc:sldChg>
      <pc:sldChg chg="delSp modSp add del mod">
        <pc:chgData name="olfat ganji" userId="4fc8d43c224176e1" providerId="LiveId" clId="{716D536F-CC45-47AA-95F7-1D0011BB9759}" dt="2023-10-25T22:28:25.881" v="28" actId="47"/>
        <pc:sldMkLst>
          <pc:docMk/>
          <pc:sldMk cId="3989847820" sldId="289"/>
        </pc:sldMkLst>
      </pc:sldChg>
      <pc:sldChg chg="addSp delSp modSp add del mod">
        <pc:chgData name="olfat ganji" userId="4fc8d43c224176e1" providerId="LiveId" clId="{716D536F-CC45-47AA-95F7-1D0011BB9759}" dt="2023-10-26T03:58:16.262" v="2048" actId="20577"/>
        <pc:sldMkLst>
          <pc:docMk/>
          <pc:sldMk cId="360605749" sldId="290"/>
        </pc:sldMkLst>
      </pc:sldChg>
      <pc:sldChg chg="addSp delSp modSp add del mod">
        <pc:chgData name="olfat ganji" userId="4fc8d43c224176e1" providerId="LiveId" clId="{716D536F-CC45-47AA-95F7-1D0011BB9759}" dt="2023-10-26T02:32:29.166" v="1884" actId="20577"/>
        <pc:sldMkLst>
          <pc:docMk/>
          <pc:sldMk cId="1097939847" sldId="291"/>
        </pc:sldMkLst>
      </pc:sldChg>
      <pc:sldChg chg="add del">
        <pc:chgData name="olfat ganji" userId="4fc8d43c224176e1" providerId="LiveId" clId="{716D536F-CC45-47AA-95F7-1D0011BB9759}" dt="2023-10-25T23:08:05.568" v="622" actId="47"/>
        <pc:sldMkLst>
          <pc:docMk/>
          <pc:sldMk cId="2094418284" sldId="292"/>
        </pc:sldMkLst>
      </pc:sldChg>
      <pc:sldChg chg="addSp delSp modSp add del mod">
        <pc:chgData name="olfat ganji" userId="4fc8d43c224176e1" providerId="LiveId" clId="{716D536F-CC45-47AA-95F7-1D0011BB9759}" dt="2023-10-26T04:42:14.811" v="2065" actId="20577"/>
        <pc:sldMkLst>
          <pc:docMk/>
          <pc:sldMk cId="3561084729" sldId="292"/>
        </pc:sldMkLst>
      </pc:sldChg>
      <pc:sldChg chg="addSp delSp modSp new add del mod setBg">
        <pc:chgData name="olfat ganji" userId="4fc8d43c224176e1" providerId="LiveId" clId="{716D536F-CC45-47AA-95F7-1D0011BB9759}" dt="2023-10-26T02:40:45.495" v="1946" actId="1038"/>
        <pc:sldMkLst>
          <pc:docMk/>
          <pc:sldMk cId="3317900601" sldId="293"/>
        </pc:sldMkLst>
      </pc:sldChg>
      <pc:sldChg chg="addSp delSp modSp new add del mod">
        <pc:chgData name="olfat ganji" userId="4fc8d43c224176e1" providerId="LiveId" clId="{716D536F-CC45-47AA-95F7-1D0011BB9759}" dt="2023-10-26T00:27:39.167" v="1237" actId="47"/>
        <pc:sldMkLst>
          <pc:docMk/>
          <pc:sldMk cId="2793767852" sldId="294"/>
        </pc:sldMkLst>
      </pc:sldChg>
      <pc:sldChg chg="addSp delSp modSp add del mod">
        <pc:chgData name="olfat ganji" userId="4fc8d43c224176e1" providerId="LiveId" clId="{716D536F-CC45-47AA-95F7-1D0011BB9759}" dt="2023-10-26T00:22:35.954" v="1172" actId="47"/>
        <pc:sldMkLst>
          <pc:docMk/>
          <pc:sldMk cId="879084637" sldId="295"/>
        </pc:sldMkLst>
      </pc:sldChg>
      <pc:sldChg chg="addSp delSp new del mod">
        <pc:chgData name="olfat ganji" userId="4fc8d43c224176e1" providerId="LiveId" clId="{716D536F-CC45-47AA-95F7-1D0011BB9759}" dt="2023-10-26T00:34:11.917" v="1282" actId="47"/>
        <pc:sldMkLst>
          <pc:docMk/>
          <pc:sldMk cId="2526527650" sldId="296"/>
        </pc:sldMkLst>
      </pc:sldChg>
      <pc:sldChg chg="addSp delSp modSp new del mod">
        <pc:chgData name="olfat ganji" userId="4fc8d43c224176e1" providerId="LiveId" clId="{716D536F-CC45-47AA-95F7-1D0011BB9759}" dt="2023-10-26T00:30:22.817" v="1271" actId="47"/>
        <pc:sldMkLst>
          <pc:docMk/>
          <pc:sldMk cId="4031942328" sldId="297"/>
        </pc:sldMkLst>
      </pc:sldChg>
      <pc:sldChg chg="addSp delSp new add del mod">
        <pc:chgData name="olfat ganji" userId="4fc8d43c224176e1" providerId="LiveId" clId="{716D536F-CC45-47AA-95F7-1D0011BB9759}" dt="2023-10-26T00:31:38.239" v="1274" actId="47"/>
        <pc:sldMkLst>
          <pc:docMk/>
          <pc:sldMk cId="3233727696" sldId="298"/>
        </pc:sldMkLst>
      </pc:sldChg>
      <pc:sldChg chg="addSp delSp modSp new del mod">
        <pc:chgData name="olfat ganji" userId="4fc8d43c224176e1" providerId="LiveId" clId="{716D536F-CC45-47AA-95F7-1D0011BB9759}" dt="2023-10-26T00:26:26.098" v="1216" actId="47"/>
        <pc:sldMkLst>
          <pc:docMk/>
          <pc:sldMk cId="1550273887" sldId="299"/>
        </pc:sldMkLst>
      </pc:sldChg>
      <pc:sldChg chg="addSp delSp modSp new del mod ord">
        <pc:chgData name="olfat ganji" userId="4fc8d43c224176e1" providerId="LiveId" clId="{716D536F-CC45-47AA-95F7-1D0011BB9759}" dt="2023-10-26T00:35:39.103" v="1295" actId="47"/>
        <pc:sldMkLst>
          <pc:docMk/>
          <pc:sldMk cId="2142198450" sldId="300"/>
        </pc:sldMkLst>
      </pc:sldChg>
      <pc:sldChg chg="addSp delSp modSp new del mod">
        <pc:chgData name="olfat ganji" userId="4fc8d43c224176e1" providerId="LiveId" clId="{716D536F-CC45-47AA-95F7-1D0011BB9759}" dt="2023-10-26T00:16:17.075" v="1125" actId="47"/>
        <pc:sldMkLst>
          <pc:docMk/>
          <pc:sldMk cId="1029624066" sldId="301"/>
        </pc:sldMkLst>
      </pc:sldChg>
      <pc:sldChg chg="addSp delSp new del mod">
        <pc:chgData name="olfat ganji" userId="4fc8d43c224176e1" providerId="LiveId" clId="{716D536F-CC45-47AA-95F7-1D0011BB9759}" dt="2023-10-26T00:34:01.300" v="1281" actId="47"/>
        <pc:sldMkLst>
          <pc:docMk/>
          <pc:sldMk cId="5923613" sldId="302"/>
        </pc:sldMkLst>
      </pc:sldChg>
      <pc:sldChg chg="addSp delSp new del mod">
        <pc:chgData name="olfat ganji" userId="4fc8d43c224176e1" providerId="LiveId" clId="{716D536F-CC45-47AA-95F7-1D0011BB9759}" dt="2023-10-26T00:21:52.099" v="1163" actId="47"/>
        <pc:sldMkLst>
          <pc:docMk/>
          <pc:sldMk cId="3335611529" sldId="303"/>
        </pc:sldMkLst>
      </pc:sldChg>
      <pc:sldChg chg="new del">
        <pc:chgData name="olfat ganji" userId="4fc8d43c224176e1" providerId="LiveId" clId="{716D536F-CC45-47AA-95F7-1D0011BB9759}" dt="2023-10-26T00:10:28.579" v="1104" actId="680"/>
        <pc:sldMkLst>
          <pc:docMk/>
          <pc:sldMk cId="1430784996" sldId="304"/>
        </pc:sldMkLst>
      </pc:sldChg>
      <pc:sldChg chg="addSp delSp modSp new del mod">
        <pc:chgData name="olfat ganji" userId="4fc8d43c224176e1" providerId="LiveId" clId="{716D536F-CC45-47AA-95F7-1D0011BB9759}" dt="2023-10-26T00:35:12.978" v="1289" actId="47"/>
        <pc:sldMkLst>
          <pc:docMk/>
          <pc:sldMk cId="3914430104" sldId="304"/>
        </pc:sldMkLst>
      </pc:sldChg>
      <pc:sldChg chg="addSp delSp modSp new del mod">
        <pc:chgData name="olfat ganji" userId="4fc8d43c224176e1" providerId="LiveId" clId="{716D536F-CC45-47AA-95F7-1D0011BB9759}" dt="2023-10-26T00:21:49.107" v="1162" actId="47"/>
        <pc:sldMkLst>
          <pc:docMk/>
          <pc:sldMk cId="1478039665" sldId="305"/>
        </pc:sldMkLst>
      </pc:sldChg>
      <pc:sldChg chg="new del">
        <pc:chgData name="olfat ganji" userId="4fc8d43c224176e1" providerId="LiveId" clId="{716D536F-CC45-47AA-95F7-1D0011BB9759}" dt="2023-10-26T00:11:43.844" v="1109" actId="680"/>
        <pc:sldMkLst>
          <pc:docMk/>
          <pc:sldMk cId="2463780707" sldId="305"/>
        </pc:sldMkLst>
      </pc:sldChg>
      <pc:sldChg chg="addSp delSp modSp new del mod">
        <pc:chgData name="olfat ganji" userId="4fc8d43c224176e1" providerId="LiveId" clId="{716D536F-CC45-47AA-95F7-1D0011BB9759}" dt="2023-10-26T00:27:24.620" v="1236" actId="47"/>
        <pc:sldMkLst>
          <pc:docMk/>
          <pc:sldMk cId="659286295" sldId="306"/>
        </pc:sldMkLst>
      </pc:sldChg>
      <pc:sldChg chg="addSp delSp modSp add del mod">
        <pc:chgData name="olfat ganji" userId="4fc8d43c224176e1" providerId="LiveId" clId="{716D536F-CC45-47AA-95F7-1D0011BB9759}" dt="2023-10-26T00:36:22.155" v="1298" actId="2696"/>
        <pc:sldMkLst>
          <pc:docMk/>
          <pc:sldMk cId="1289363413" sldId="307"/>
        </pc:sldMkLst>
      </pc:sldChg>
      <pc:sldChg chg="addSp modSp add mod">
        <pc:chgData name="olfat ganji" userId="4fc8d43c224176e1" providerId="LiveId" clId="{716D536F-CC45-47AA-95F7-1D0011BB9759}" dt="2023-10-26T03:59:04.019" v="2055" actId="20577"/>
        <pc:sldMkLst>
          <pc:docMk/>
          <pc:sldMk cId="4050063699" sldId="307"/>
        </pc:sldMkLst>
      </pc:sldChg>
      <pc:sldChg chg="delSp modSp add del mod ord">
        <pc:chgData name="olfat ganji" userId="4fc8d43c224176e1" providerId="LiveId" clId="{716D536F-CC45-47AA-95F7-1D0011BB9759}" dt="2023-10-26T00:36:50.738" v="1311" actId="47"/>
        <pc:sldMkLst>
          <pc:docMk/>
          <pc:sldMk cId="3962087539" sldId="308"/>
        </pc:sldMkLst>
      </pc:sldChg>
      <pc:sldChg chg="addSp modSp add del mod">
        <pc:chgData name="olfat ganji" userId="4fc8d43c224176e1" providerId="LiveId" clId="{716D536F-CC45-47AA-95F7-1D0011BB9759}" dt="2023-10-26T03:58:18.445" v="2051" actId="2696"/>
        <pc:sldMkLst>
          <pc:docMk/>
          <pc:sldMk cId="967517462" sldId="309"/>
        </pc:sldMkLst>
      </pc:sldChg>
      <pc:sldChg chg="addSp delSp modSp add del mod">
        <pc:chgData name="olfat ganji" userId="4fc8d43c224176e1" providerId="LiveId" clId="{716D536F-CC45-47AA-95F7-1D0011BB9759}" dt="2023-10-26T00:36:22.155" v="1298" actId="2696"/>
        <pc:sldMkLst>
          <pc:docMk/>
          <pc:sldMk cId="3894611644" sldId="309"/>
        </pc:sldMkLst>
      </pc:sldChg>
      <pc:sldChg chg="add del">
        <pc:chgData name="olfat ganji" userId="4fc8d43c224176e1" providerId="LiveId" clId="{716D536F-CC45-47AA-95F7-1D0011BB9759}" dt="2023-10-26T03:58:17.277" v="2050"/>
        <pc:sldMkLst>
          <pc:docMk/>
          <pc:sldMk cId="4003581464" sldId="309"/>
        </pc:sldMkLst>
      </pc:sldChg>
      <pc:sldChg chg="add del">
        <pc:chgData name="olfat ganji" userId="4fc8d43c224176e1" providerId="LiveId" clId="{716D536F-CC45-47AA-95F7-1D0011BB9759}" dt="2023-10-26T03:58:17.277" v="2050"/>
        <pc:sldMkLst>
          <pc:docMk/>
          <pc:sldMk cId="737720356" sldId="310"/>
        </pc:sldMkLst>
      </pc:sldChg>
      <pc:sldChg chg="addSp delSp modSp add del mod ord">
        <pc:chgData name="olfat ganji" userId="4fc8d43c224176e1" providerId="LiveId" clId="{716D536F-CC45-47AA-95F7-1D0011BB9759}" dt="2023-10-26T00:36:02.410" v="1296" actId="2696"/>
        <pc:sldMkLst>
          <pc:docMk/>
          <pc:sldMk cId="2380988236" sldId="310"/>
        </pc:sldMkLst>
      </pc:sldChg>
      <pc:sldChg chg="addSp modSp add del mod">
        <pc:chgData name="olfat ganji" userId="4fc8d43c224176e1" providerId="LiveId" clId="{716D536F-CC45-47AA-95F7-1D0011BB9759}" dt="2023-10-26T03:58:18.445" v="2051" actId="2696"/>
        <pc:sldMkLst>
          <pc:docMk/>
          <pc:sldMk cId="3159439869" sldId="310"/>
        </pc:sldMkLst>
      </pc:sldChg>
      <pc:sldChg chg="add del">
        <pc:chgData name="olfat ganji" userId="4fc8d43c224176e1" providerId="LiveId" clId="{716D536F-CC45-47AA-95F7-1D0011BB9759}" dt="2023-10-26T03:58:17.277" v="2050"/>
        <pc:sldMkLst>
          <pc:docMk/>
          <pc:sldMk cId="67635249" sldId="311"/>
        </pc:sldMkLst>
      </pc:sldChg>
      <pc:sldChg chg="addSp delSp new del mod">
        <pc:chgData name="olfat ganji" userId="4fc8d43c224176e1" providerId="LiveId" clId="{716D536F-CC45-47AA-95F7-1D0011BB9759}" dt="2023-10-26T00:28:08.015" v="1242" actId="680"/>
        <pc:sldMkLst>
          <pc:docMk/>
          <pc:sldMk cId="1050975721" sldId="311"/>
        </pc:sldMkLst>
      </pc:sldChg>
      <pc:sldChg chg="addSp modSp add del mod">
        <pc:chgData name="olfat ganji" userId="4fc8d43c224176e1" providerId="LiveId" clId="{716D536F-CC45-47AA-95F7-1D0011BB9759}" dt="2023-10-26T03:58:18.445" v="2051" actId="2696"/>
        <pc:sldMkLst>
          <pc:docMk/>
          <pc:sldMk cId="1603662418" sldId="311"/>
        </pc:sldMkLst>
      </pc:sldChg>
      <pc:sldChg chg="addSp delSp modSp add del mod">
        <pc:chgData name="olfat ganji" userId="4fc8d43c224176e1" providerId="LiveId" clId="{716D536F-CC45-47AA-95F7-1D0011BB9759}" dt="2023-10-26T00:36:22.155" v="1298" actId="2696"/>
        <pc:sldMkLst>
          <pc:docMk/>
          <pc:sldMk cId="2863172664" sldId="311"/>
        </pc:sldMkLst>
      </pc:sldChg>
      <pc:sldChg chg="addSp delSp modSp add del mod">
        <pc:chgData name="olfat ganji" userId="4fc8d43c224176e1" providerId="LiveId" clId="{716D536F-CC45-47AA-95F7-1D0011BB9759}" dt="2023-10-26T00:36:02.410" v="1296" actId="2696"/>
        <pc:sldMkLst>
          <pc:docMk/>
          <pc:sldMk cId="3076346531" sldId="312"/>
        </pc:sldMkLst>
      </pc:sldChg>
      <pc:sldChg chg="addSp modSp add mod">
        <pc:chgData name="olfat ganji" userId="4fc8d43c224176e1" providerId="LiveId" clId="{716D536F-CC45-47AA-95F7-1D0011BB9759}" dt="2023-10-26T00:46:17.475" v="1467" actId="208"/>
        <pc:sldMkLst>
          <pc:docMk/>
          <pc:sldMk cId="4013556158" sldId="312"/>
        </pc:sldMkLst>
      </pc:sldChg>
      <pc:sldChg chg="modSp add mod">
        <pc:chgData name="olfat ganji" userId="4fc8d43c224176e1" providerId="LiveId" clId="{716D536F-CC45-47AA-95F7-1D0011BB9759}" dt="2023-10-26T00:46:30.475" v="1476" actId="1036"/>
        <pc:sldMkLst>
          <pc:docMk/>
          <pc:sldMk cId="628965873" sldId="313"/>
        </pc:sldMkLst>
      </pc:sldChg>
      <pc:sldChg chg="addSp delSp modSp add del mod">
        <pc:chgData name="olfat ganji" userId="4fc8d43c224176e1" providerId="LiveId" clId="{716D536F-CC45-47AA-95F7-1D0011BB9759}" dt="2023-10-26T00:36:02.410" v="1296" actId="2696"/>
        <pc:sldMkLst>
          <pc:docMk/>
          <pc:sldMk cId="1905889957" sldId="313"/>
        </pc:sldMkLst>
      </pc:sldChg>
    </pc:docChg>
  </pc:docChgLst>
  <pc:docChgLst>
    <pc:chgData name="Davood Wadi" userId="9eb9f23b-bf6d-4b09-8366-43d3b6f38bed" providerId="ADAL" clId="{757D9186-EC25-460D-88E2-A4BD87E6AEB4}"/>
    <pc:docChg chg="modSld">
      <pc:chgData name="Davood Wadi" userId="9eb9f23b-bf6d-4b09-8366-43d3b6f38bed" providerId="ADAL" clId="{757D9186-EC25-460D-88E2-A4BD87E6AEB4}" dt="2025-01-06T14:12:07.705" v="0"/>
      <pc:docMkLst>
        <pc:docMk/>
      </pc:docMkLst>
      <pc:sldChg chg="modSp mod">
        <pc:chgData name="Davood Wadi" userId="9eb9f23b-bf6d-4b09-8366-43d3b6f38bed" providerId="ADAL" clId="{757D9186-EC25-460D-88E2-A4BD87E6AEB4}" dt="2025-01-06T14:12:07.705" v="0"/>
        <pc:sldMkLst>
          <pc:docMk/>
          <pc:sldMk cId="2981280810" sldId="293"/>
        </pc:sldMkLst>
        <pc:spChg chg="mod">
          <ac:chgData name="Davood Wadi" userId="9eb9f23b-bf6d-4b09-8366-43d3b6f38bed" providerId="ADAL" clId="{757D9186-EC25-460D-88E2-A4BD87E6AEB4}" dt="2025-01-06T14:12:07.705" v="0"/>
          <ac:spMkLst>
            <pc:docMk/>
            <pc:sldMk cId="2981280810" sldId="293"/>
            <ac:spMk id="13" creationId="{EECFDA90-0CEE-06B9-D5D4-3BEE1437581F}"/>
          </ac:spMkLst>
        </pc:spChg>
      </pc:sldChg>
    </pc:docChg>
  </pc:docChgLst>
  <pc:docChgLst>
    <pc:chgData name="olfat ganji" userId="4fc8d43c224176e1" providerId="LiveId" clId="{B1F11158-C982-4183-A393-CE768E965C8E}"/>
    <pc:docChg chg="undo custSel addSld delSld modSld sldOrd">
      <pc:chgData name="olfat ganji" userId="4fc8d43c224176e1" providerId="LiveId" clId="{B1F11158-C982-4183-A393-CE768E965C8E}" dt="2024-01-18T19:31:51.502" v="1263" actId="20577"/>
      <pc:docMkLst>
        <pc:docMk/>
      </pc:docMkLst>
      <pc:sldChg chg="modSp mod modNotesTx">
        <pc:chgData name="olfat ganji" userId="4fc8d43c224176e1" providerId="LiveId" clId="{B1F11158-C982-4183-A393-CE768E965C8E}" dt="2024-01-18T02:49:19.726" v="116"/>
        <pc:sldMkLst>
          <pc:docMk/>
          <pc:sldMk cId="2456269399" sldId="256"/>
        </pc:sldMkLst>
      </pc:sldChg>
      <pc:sldChg chg="modNotesTx">
        <pc:chgData name="olfat ganji" userId="4fc8d43c224176e1" providerId="LiveId" clId="{B1F11158-C982-4183-A393-CE768E965C8E}" dt="2024-01-18T02:50:36.565" v="117"/>
        <pc:sldMkLst>
          <pc:docMk/>
          <pc:sldMk cId="285875787" sldId="259"/>
        </pc:sldMkLst>
      </pc:sldChg>
      <pc:sldChg chg="addSp delSp modSp mod modNotesTx">
        <pc:chgData name="olfat ganji" userId="4fc8d43c224176e1" providerId="LiveId" clId="{B1F11158-C982-4183-A393-CE768E965C8E}" dt="2024-01-18T18:48:03.732" v="954" actId="20577"/>
        <pc:sldMkLst>
          <pc:docMk/>
          <pc:sldMk cId="382585385" sldId="304"/>
        </pc:sldMkLst>
      </pc:sldChg>
      <pc:sldChg chg="modSp mod">
        <pc:chgData name="olfat ganji" userId="4fc8d43c224176e1" providerId="LiveId" clId="{B1F11158-C982-4183-A393-CE768E965C8E}" dt="2024-01-18T04:38:32.736" v="324" actId="207"/>
        <pc:sldMkLst>
          <pc:docMk/>
          <pc:sldMk cId="798131243" sldId="305"/>
        </pc:sldMkLst>
      </pc:sldChg>
      <pc:sldChg chg="addSp modSp mod modNotesTx">
        <pc:chgData name="olfat ganji" userId="4fc8d43c224176e1" providerId="LiveId" clId="{B1F11158-C982-4183-A393-CE768E965C8E}" dt="2024-01-18T05:35:40.179" v="941" actId="108"/>
        <pc:sldMkLst>
          <pc:docMk/>
          <pc:sldMk cId="4225722331" sldId="306"/>
        </pc:sldMkLst>
      </pc:sldChg>
      <pc:sldChg chg="modNotesTx">
        <pc:chgData name="olfat ganji" userId="4fc8d43c224176e1" providerId="LiveId" clId="{B1F11158-C982-4183-A393-CE768E965C8E}" dt="2024-01-18T18:43:11.774" v="951" actId="20577"/>
        <pc:sldMkLst>
          <pc:docMk/>
          <pc:sldMk cId="2936684946" sldId="312"/>
        </pc:sldMkLst>
      </pc:sldChg>
      <pc:sldChg chg="modSp mod modNotesTx">
        <pc:chgData name="olfat ganji" userId="4fc8d43c224176e1" providerId="LiveId" clId="{B1F11158-C982-4183-A393-CE768E965C8E}" dt="2024-01-18T19:15:15.758" v="1262" actId="20577"/>
        <pc:sldMkLst>
          <pc:docMk/>
          <pc:sldMk cId="3642473438" sldId="313"/>
        </pc:sldMkLst>
      </pc:sldChg>
      <pc:sldChg chg="modSp mod modNotesTx">
        <pc:chgData name="olfat ganji" userId="4fc8d43c224176e1" providerId="LiveId" clId="{B1F11158-C982-4183-A393-CE768E965C8E}" dt="2024-01-18T19:31:51.502" v="1263" actId="20577"/>
        <pc:sldMkLst>
          <pc:docMk/>
          <pc:sldMk cId="36701837" sldId="314"/>
        </pc:sldMkLst>
      </pc:sldChg>
      <pc:sldChg chg="modSp mod">
        <pc:chgData name="olfat ganji" userId="4fc8d43c224176e1" providerId="LiveId" clId="{B1F11158-C982-4183-A393-CE768E965C8E}" dt="2024-01-18T05:36:38.346" v="942" actId="108"/>
        <pc:sldMkLst>
          <pc:docMk/>
          <pc:sldMk cId="2807929290" sldId="315"/>
        </pc:sldMkLst>
      </pc:sldChg>
      <pc:sldChg chg="modSp add mod modNotesTx">
        <pc:chgData name="olfat ganji" userId="4fc8d43c224176e1" providerId="LiveId" clId="{B1F11158-C982-4183-A393-CE768E965C8E}" dt="2024-01-18T03:07:33.198" v="155" actId="2710"/>
        <pc:sldMkLst>
          <pc:docMk/>
          <pc:sldMk cId="3282836509" sldId="322"/>
        </pc:sldMkLst>
      </pc:sldChg>
      <pc:sldChg chg="del">
        <pc:chgData name="olfat ganji" userId="4fc8d43c224176e1" providerId="LiveId" clId="{B1F11158-C982-4183-A393-CE768E965C8E}" dt="2024-01-18T02:24:16.321" v="0" actId="47"/>
        <pc:sldMkLst>
          <pc:docMk/>
          <pc:sldMk cId="3591908355" sldId="322"/>
        </pc:sldMkLst>
      </pc:sldChg>
      <pc:sldChg chg="addSp delSp modSp add del mod ord">
        <pc:chgData name="olfat ganji" userId="4fc8d43c224176e1" providerId="LiveId" clId="{B1F11158-C982-4183-A393-CE768E965C8E}" dt="2024-01-18T03:32:31.139" v="220"/>
        <pc:sldMkLst>
          <pc:docMk/>
          <pc:sldMk cId="4096826600" sldId="323"/>
        </pc:sldMkLst>
      </pc:sldChg>
    </pc:docChg>
  </pc:docChgLst>
  <pc:docChgLst>
    <pc:chgData name="olfat ganji" userId="4fc8d43c224176e1" providerId="LiveId" clId="{1DDAA76C-6F01-4A6E-8F4F-8A863963964D}"/>
    <pc:docChg chg="undo redo custSel addSld delSld modSld sldOrd">
      <pc:chgData name="olfat ganji" userId="4fc8d43c224176e1" providerId="LiveId" clId="{1DDAA76C-6F01-4A6E-8F4F-8A863963964D}" dt="2024-01-21T20:55:55.966" v="1379"/>
      <pc:docMkLst>
        <pc:docMk/>
      </pc:docMkLst>
      <pc:sldChg chg="modSp mod">
        <pc:chgData name="olfat ganji" userId="4fc8d43c224176e1" providerId="LiveId" clId="{1DDAA76C-6F01-4A6E-8F4F-8A863963964D}" dt="2024-01-21T19:34:15.904" v="451" actId="1076"/>
        <pc:sldMkLst>
          <pc:docMk/>
          <pc:sldMk cId="285875787" sldId="259"/>
        </pc:sldMkLst>
      </pc:sldChg>
      <pc:sldChg chg="modSp mod modNotesTx">
        <pc:chgData name="olfat ganji" userId="4fc8d43c224176e1" providerId="LiveId" clId="{1DDAA76C-6F01-4A6E-8F4F-8A863963964D}" dt="2024-01-21T20:45:34.153" v="1328" actId="20577"/>
        <pc:sldMkLst>
          <pc:docMk/>
          <pc:sldMk cId="3317900601" sldId="293"/>
        </pc:sldMkLst>
      </pc:sldChg>
      <pc:sldChg chg="modSp mod">
        <pc:chgData name="olfat ganji" userId="4fc8d43c224176e1" providerId="LiveId" clId="{1DDAA76C-6F01-4A6E-8F4F-8A863963964D}" dt="2024-01-21T20:55:46.389" v="1378" actId="404"/>
        <pc:sldMkLst>
          <pc:docMk/>
          <pc:sldMk cId="382585385" sldId="304"/>
        </pc:sldMkLst>
      </pc:sldChg>
      <pc:sldChg chg="modSp mod">
        <pc:chgData name="olfat ganji" userId="4fc8d43c224176e1" providerId="LiveId" clId="{1DDAA76C-6F01-4A6E-8F4F-8A863963964D}" dt="2024-01-21T20:55:41.337" v="1377" actId="404"/>
        <pc:sldMkLst>
          <pc:docMk/>
          <pc:sldMk cId="798131243" sldId="305"/>
        </pc:sldMkLst>
      </pc:sldChg>
      <pc:sldChg chg="del">
        <pc:chgData name="olfat ganji" userId="4fc8d43c224176e1" providerId="LiveId" clId="{1DDAA76C-6F01-4A6E-8F4F-8A863963964D}" dt="2024-01-21T18:47:25.111" v="138" actId="47"/>
        <pc:sldMkLst>
          <pc:docMk/>
          <pc:sldMk cId="1366451664" sldId="309"/>
        </pc:sldMkLst>
      </pc:sldChg>
      <pc:sldChg chg="add del">
        <pc:chgData name="olfat ganji" userId="4fc8d43c224176e1" providerId="LiveId" clId="{1DDAA76C-6F01-4A6E-8F4F-8A863963964D}" dt="2024-01-21T18:48:27.486" v="152" actId="47"/>
        <pc:sldMkLst>
          <pc:docMk/>
          <pc:sldMk cId="1852044406" sldId="310"/>
        </pc:sldMkLst>
      </pc:sldChg>
      <pc:sldChg chg="modSp mod ord">
        <pc:chgData name="olfat ganji" userId="4fc8d43c224176e1" providerId="LiveId" clId="{1DDAA76C-6F01-4A6E-8F4F-8A863963964D}" dt="2024-01-21T19:47:43.089" v="536" actId="20577"/>
        <pc:sldMkLst>
          <pc:docMk/>
          <pc:sldMk cId="3168322826" sldId="311"/>
        </pc:sldMkLst>
      </pc:sldChg>
      <pc:sldChg chg="del">
        <pc:chgData name="olfat ganji" userId="4fc8d43c224176e1" providerId="LiveId" clId="{1DDAA76C-6F01-4A6E-8F4F-8A863963964D}" dt="2024-01-21T18:47:19.063" v="136" actId="47"/>
        <pc:sldMkLst>
          <pc:docMk/>
          <pc:sldMk cId="363188111" sldId="319"/>
        </pc:sldMkLst>
      </pc:sldChg>
      <pc:sldChg chg="del">
        <pc:chgData name="olfat ganji" userId="4fc8d43c224176e1" providerId="LiveId" clId="{1DDAA76C-6F01-4A6E-8F4F-8A863963964D}" dt="2024-01-21T18:47:21.762" v="137" actId="47"/>
        <pc:sldMkLst>
          <pc:docMk/>
          <pc:sldMk cId="1967232746" sldId="320"/>
        </pc:sldMkLst>
      </pc:sldChg>
      <pc:sldChg chg="addSp delSp modSp add del mod ord">
        <pc:chgData name="olfat ganji" userId="4fc8d43c224176e1" providerId="LiveId" clId="{1DDAA76C-6F01-4A6E-8F4F-8A863963964D}" dt="2024-01-21T19:42:01.341" v="457"/>
        <pc:sldMkLst>
          <pc:docMk/>
          <pc:sldMk cId="1162990053" sldId="321"/>
        </pc:sldMkLst>
      </pc:sldChg>
      <pc:sldChg chg="modSp mod modNotesTx">
        <pc:chgData name="olfat ganji" userId="4fc8d43c224176e1" providerId="LiveId" clId="{1DDAA76C-6F01-4A6E-8F4F-8A863963964D}" dt="2024-01-21T19:34:58.476" v="455" actId="1076"/>
        <pc:sldMkLst>
          <pc:docMk/>
          <pc:sldMk cId="3282836509" sldId="322"/>
        </pc:sldMkLst>
      </pc:sldChg>
      <pc:sldChg chg="addSp delSp modSp mod ord">
        <pc:chgData name="olfat ganji" userId="4fc8d43c224176e1" providerId="LiveId" clId="{1DDAA76C-6F01-4A6E-8F4F-8A863963964D}" dt="2024-01-21T20:34:34.730" v="1191"/>
        <pc:sldMkLst>
          <pc:docMk/>
          <pc:sldMk cId="3705668401" sldId="323"/>
        </pc:sldMkLst>
      </pc:sldChg>
      <pc:sldChg chg="modSp mod">
        <pc:chgData name="olfat ganji" userId="4fc8d43c224176e1" providerId="LiveId" clId="{1DDAA76C-6F01-4A6E-8F4F-8A863963964D}" dt="2024-01-21T20:52:17.117" v="1364" actId="20577"/>
        <pc:sldMkLst>
          <pc:docMk/>
          <pc:sldMk cId="655598186" sldId="326"/>
        </pc:sldMkLst>
      </pc:sldChg>
      <pc:sldChg chg="modSp mod">
        <pc:chgData name="olfat ganji" userId="4fc8d43c224176e1" providerId="LiveId" clId="{1DDAA76C-6F01-4A6E-8F4F-8A863963964D}" dt="2024-01-21T20:52:59.670" v="1372" actId="20577"/>
        <pc:sldMkLst>
          <pc:docMk/>
          <pc:sldMk cId="1018108086" sldId="327"/>
        </pc:sldMkLst>
      </pc:sldChg>
      <pc:sldChg chg="modSp mod">
        <pc:chgData name="olfat ganji" userId="4fc8d43c224176e1" providerId="LiveId" clId="{1DDAA76C-6F01-4A6E-8F4F-8A863963964D}" dt="2024-01-21T20:52:22.330" v="1366" actId="20577"/>
        <pc:sldMkLst>
          <pc:docMk/>
          <pc:sldMk cId="2016870545" sldId="328"/>
        </pc:sldMkLst>
      </pc:sldChg>
      <pc:sldChg chg="del">
        <pc:chgData name="olfat ganji" userId="4fc8d43c224176e1" providerId="LiveId" clId="{1DDAA76C-6F01-4A6E-8F4F-8A863963964D}" dt="2024-01-21T18:48:33.776" v="153" actId="47"/>
        <pc:sldMkLst>
          <pc:docMk/>
          <pc:sldMk cId="2437364978" sldId="329"/>
        </pc:sldMkLst>
      </pc:sldChg>
      <pc:sldChg chg="modSp mod">
        <pc:chgData name="olfat ganji" userId="4fc8d43c224176e1" providerId="LiveId" clId="{1DDAA76C-6F01-4A6E-8F4F-8A863963964D}" dt="2024-01-21T19:26:15.260" v="340" actId="20577"/>
        <pc:sldMkLst>
          <pc:docMk/>
          <pc:sldMk cId="1621982724" sldId="333"/>
        </pc:sldMkLst>
      </pc:sldChg>
      <pc:sldChg chg="del">
        <pc:chgData name="olfat ganji" userId="4fc8d43c224176e1" providerId="LiveId" clId="{1DDAA76C-6F01-4A6E-8F4F-8A863963964D}" dt="2024-01-21T18:48:34.412" v="154" actId="47"/>
        <pc:sldMkLst>
          <pc:docMk/>
          <pc:sldMk cId="3909558827" sldId="341"/>
        </pc:sldMkLst>
      </pc:sldChg>
      <pc:sldChg chg="modSp mod">
        <pc:chgData name="olfat ganji" userId="4fc8d43c224176e1" providerId="LiveId" clId="{1DDAA76C-6F01-4A6E-8F4F-8A863963964D}" dt="2024-01-21T20:50:21.108" v="1362" actId="14100"/>
        <pc:sldMkLst>
          <pc:docMk/>
          <pc:sldMk cId="3581977228" sldId="344"/>
        </pc:sldMkLst>
      </pc:sldChg>
      <pc:sldChg chg="delSp modSp add mod">
        <pc:chgData name="olfat ganji" userId="4fc8d43c224176e1" providerId="LiveId" clId="{1DDAA76C-6F01-4A6E-8F4F-8A863963964D}" dt="2024-01-21T19:52:22.747" v="565" actId="20577"/>
        <pc:sldMkLst>
          <pc:docMk/>
          <pc:sldMk cId="1480954219" sldId="345"/>
        </pc:sldMkLst>
      </pc:sldChg>
      <pc:sldChg chg="addSp delSp modSp add mod">
        <pc:chgData name="olfat ganji" userId="4fc8d43c224176e1" providerId="LiveId" clId="{1DDAA76C-6F01-4A6E-8F4F-8A863963964D}" dt="2024-01-21T20:42:56.172" v="1324" actId="14100"/>
        <pc:sldMkLst>
          <pc:docMk/>
          <pc:sldMk cId="1797656534" sldId="346"/>
        </pc:sldMkLst>
      </pc:sldChg>
      <pc:sldChg chg="add">
        <pc:chgData name="olfat ganji" userId="4fc8d43c224176e1" providerId="LiveId" clId="{1DDAA76C-6F01-4A6E-8F4F-8A863963964D}" dt="2024-01-21T20:55:55.966" v="1379"/>
        <pc:sldMkLst>
          <pc:docMk/>
          <pc:sldMk cId="2728172323" sldId="347"/>
        </pc:sldMkLst>
      </pc:sldChg>
    </pc:docChg>
  </pc:docChgLst>
  <pc:docChgLst>
    <pc:chgData name="olfat ganji" userId="4fc8d43c224176e1" providerId="LiveId" clId="{54598C6E-E37F-4B59-A297-81D34D0C9818}"/>
    <pc:docChg chg="undo custSel addSld delSld modSld sldOrd">
      <pc:chgData name="olfat ganji" userId="4fc8d43c224176e1" providerId="LiveId" clId="{54598C6E-E37F-4B59-A297-81D34D0C9818}" dt="2024-01-19T22:07:48.396" v="2068" actId="20577"/>
      <pc:docMkLst>
        <pc:docMk/>
      </pc:docMkLst>
      <pc:sldChg chg="modSp mod modNotesTx">
        <pc:chgData name="olfat ganji" userId="4fc8d43c224176e1" providerId="LiveId" clId="{54598C6E-E37F-4B59-A297-81D34D0C9818}" dt="2024-01-19T21:52:04.037" v="2034"/>
        <pc:sldMkLst>
          <pc:docMk/>
          <pc:sldMk cId="2456269399" sldId="256"/>
        </pc:sldMkLst>
      </pc:sldChg>
      <pc:sldChg chg="addSp delSp modSp mod modNotesTx">
        <pc:chgData name="olfat ganji" userId="4fc8d43c224176e1" providerId="LiveId" clId="{54598C6E-E37F-4B59-A297-81D34D0C9818}" dt="2024-01-19T19:49:53.752" v="894" actId="20577"/>
        <pc:sldMkLst>
          <pc:docMk/>
          <pc:sldMk cId="285875787" sldId="259"/>
        </pc:sldMkLst>
      </pc:sldChg>
      <pc:sldChg chg="modNotesTx">
        <pc:chgData name="olfat ganji" userId="4fc8d43c224176e1" providerId="LiveId" clId="{54598C6E-E37F-4B59-A297-81D34D0C9818}" dt="2024-01-19T19:52:15.748" v="895" actId="20577"/>
        <pc:sldMkLst>
          <pc:docMk/>
          <pc:sldMk cId="382585385" sldId="304"/>
        </pc:sldMkLst>
      </pc:sldChg>
      <pc:sldChg chg="modNotesTx">
        <pc:chgData name="olfat ganji" userId="4fc8d43c224176e1" providerId="LiveId" clId="{54598C6E-E37F-4B59-A297-81D34D0C9818}" dt="2024-01-19T18:38:20.352" v="634" actId="20577"/>
        <pc:sldMkLst>
          <pc:docMk/>
          <pc:sldMk cId="798131243" sldId="305"/>
        </pc:sldMkLst>
      </pc:sldChg>
      <pc:sldChg chg="modSp add mod">
        <pc:chgData name="olfat ganji" userId="4fc8d43c224176e1" providerId="LiveId" clId="{54598C6E-E37F-4B59-A297-81D34D0C9818}" dt="2024-01-19T22:03:40.282" v="2058" actId="20577"/>
        <pc:sldMkLst>
          <pc:docMk/>
          <pc:sldMk cId="1486308616" sldId="309"/>
        </pc:sldMkLst>
      </pc:sldChg>
      <pc:sldChg chg="del">
        <pc:chgData name="olfat ganji" userId="4fc8d43c224176e1" providerId="LiveId" clId="{54598C6E-E37F-4B59-A297-81D34D0C9818}" dt="2024-01-19T17:41:51.150" v="23" actId="2696"/>
        <pc:sldMkLst>
          <pc:docMk/>
          <pc:sldMk cId="3389344319" sldId="309"/>
        </pc:sldMkLst>
      </pc:sldChg>
      <pc:sldChg chg="modSp add mod">
        <pc:chgData name="olfat ganji" userId="4fc8d43c224176e1" providerId="LiveId" clId="{54598C6E-E37F-4B59-A297-81D34D0C9818}" dt="2024-01-19T22:03:45.249" v="2061" actId="20577"/>
        <pc:sldMkLst>
          <pc:docMk/>
          <pc:sldMk cId="61250227" sldId="310"/>
        </pc:sldMkLst>
      </pc:sldChg>
      <pc:sldChg chg="del">
        <pc:chgData name="olfat ganji" userId="4fc8d43c224176e1" providerId="LiveId" clId="{54598C6E-E37F-4B59-A297-81D34D0C9818}" dt="2024-01-19T17:41:51.150" v="23" actId="2696"/>
        <pc:sldMkLst>
          <pc:docMk/>
          <pc:sldMk cId="420370327" sldId="310"/>
        </pc:sldMkLst>
      </pc:sldChg>
      <pc:sldChg chg="modSp mod ord">
        <pc:chgData name="olfat ganji" userId="4fc8d43c224176e1" providerId="LiveId" clId="{54598C6E-E37F-4B59-A297-81D34D0C9818}" dt="2024-01-19T18:42:19.004" v="646"/>
        <pc:sldMkLst>
          <pc:docMk/>
          <pc:sldMk cId="3168322826" sldId="311"/>
        </pc:sldMkLst>
      </pc:sldChg>
      <pc:sldChg chg="modSp mod modNotesTx">
        <pc:chgData name="olfat ganji" userId="4fc8d43c224176e1" providerId="LiveId" clId="{54598C6E-E37F-4B59-A297-81D34D0C9818}" dt="2024-01-19T21:04:31.522" v="1358" actId="20577"/>
        <pc:sldMkLst>
          <pc:docMk/>
          <pc:sldMk cId="2936684946" sldId="312"/>
        </pc:sldMkLst>
      </pc:sldChg>
      <pc:sldChg chg="modSp mod modNotesTx">
        <pc:chgData name="olfat ganji" userId="4fc8d43c224176e1" providerId="LiveId" clId="{54598C6E-E37F-4B59-A297-81D34D0C9818}" dt="2024-01-19T21:20:32.007" v="1807" actId="20577"/>
        <pc:sldMkLst>
          <pc:docMk/>
          <pc:sldMk cId="3642473438" sldId="313"/>
        </pc:sldMkLst>
      </pc:sldChg>
      <pc:sldChg chg="modSp mod modNotesTx">
        <pc:chgData name="olfat ganji" userId="4fc8d43c224176e1" providerId="LiveId" clId="{54598C6E-E37F-4B59-A297-81D34D0C9818}" dt="2024-01-19T21:30:33.892" v="2033" actId="20577"/>
        <pc:sldMkLst>
          <pc:docMk/>
          <pc:sldMk cId="36701837" sldId="314"/>
        </pc:sldMkLst>
      </pc:sldChg>
      <pc:sldChg chg="modSp add mod">
        <pc:chgData name="olfat ganji" userId="4fc8d43c224176e1" providerId="LiveId" clId="{54598C6E-E37F-4B59-A297-81D34D0C9818}" dt="2024-01-19T22:04:19.070" v="2062" actId="20577"/>
        <pc:sldMkLst>
          <pc:docMk/>
          <pc:sldMk cId="1160796306" sldId="319"/>
        </pc:sldMkLst>
      </pc:sldChg>
      <pc:sldChg chg="del">
        <pc:chgData name="olfat ganji" userId="4fc8d43c224176e1" providerId="LiveId" clId="{54598C6E-E37F-4B59-A297-81D34D0C9818}" dt="2024-01-19T17:41:51.150" v="23" actId="2696"/>
        <pc:sldMkLst>
          <pc:docMk/>
          <pc:sldMk cId="3216891597" sldId="319"/>
        </pc:sldMkLst>
      </pc:sldChg>
      <pc:sldChg chg="del">
        <pc:chgData name="olfat ganji" userId="4fc8d43c224176e1" providerId="LiveId" clId="{54598C6E-E37F-4B59-A297-81D34D0C9818}" dt="2024-01-19T17:41:51.150" v="23" actId="2696"/>
        <pc:sldMkLst>
          <pc:docMk/>
          <pc:sldMk cId="1700124464" sldId="320"/>
        </pc:sldMkLst>
      </pc:sldChg>
      <pc:sldChg chg="modSp add mod">
        <pc:chgData name="olfat ganji" userId="4fc8d43c224176e1" providerId="LiveId" clId="{54598C6E-E37F-4B59-A297-81D34D0C9818}" dt="2024-01-19T22:03:36.165" v="2055" actId="20577"/>
        <pc:sldMkLst>
          <pc:docMk/>
          <pc:sldMk cId="3985528924" sldId="320"/>
        </pc:sldMkLst>
      </pc:sldChg>
      <pc:sldChg chg="addSp delSp modSp mod modNotesTx">
        <pc:chgData name="olfat ganji" userId="4fc8d43c224176e1" providerId="LiveId" clId="{54598C6E-E37F-4B59-A297-81D34D0C9818}" dt="2024-01-19T18:32:40.261" v="567" actId="20577"/>
        <pc:sldMkLst>
          <pc:docMk/>
          <pc:sldMk cId="3282836509" sldId="322"/>
        </pc:sldMkLst>
      </pc:sldChg>
      <pc:sldChg chg="addSp delSp modSp add mod modNotesTx">
        <pc:chgData name="olfat ganji" userId="4fc8d43c224176e1" providerId="LiveId" clId="{54598C6E-E37F-4B59-A297-81D34D0C9818}" dt="2024-01-19T22:07:48.396" v="2068" actId="20577"/>
        <pc:sldMkLst>
          <pc:docMk/>
          <pc:sldMk cId="666614381" sldId="323"/>
        </pc:sldMkLst>
      </pc:sldChg>
      <pc:sldChg chg="addSp delSp new del mod">
        <pc:chgData name="olfat ganji" userId="4fc8d43c224176e1" providerId="LiveId" clId="{54598C6E-E37F-4B59-A297-81D34D0C9818}" dt="2024-01-19T21:06:55.338" v="1362" actId="47"/>
        <pc:sldMkLst>
          <pc:docMk/>
          <pc:sldMk cId="1513685112" sldId="324"/>
        </pc:sldMkLst>
      </pc:sldChg>
    </pc:docChg>
  </pc:docChgLst>
  <pc:docChgLst>
    <pc:chgData name="olfat ganji" userId="4fc8d43c224176e1" providerId="LiveId" clId="{D64CDF32-BFBF-4BC1-9CA9-2D61A83BEFD5}"/>
    <pc:docChg chg="undo redo custSel addSld delSld modSld sldOrd">
      <pc:chgData name="olfat ganji" userId="4fc8d43c224176e1" providerId="LiveId" clId="{D64CDF32-BFBF-4BC1-9CA9-2D61A83BEFD5}" dt="2024-01-21T18:24:47.252" v="4089" actId="20577"/>
      <pc:docMkLst>
        <pc:docMk/>
      </pc:docMkLst>
      <pc:sldChg chg="modSp mod modNotesTx">
        <pc:chgData name="olfat ganji" userId="4fc8d43c224176e1" providerId="LiveId" clId="{D64CDF32-BFBF-4BC1-9CA9-2D61A83BEFD5}" dt="2024-01-21T18:24:47.252" v="4089" actId="20577"/>
        <pc:sldMkLst>
          <pc:docMk/>
          <pc:sldMk cId="285875787" sldId="259"/>
        </pc:sldMkLst>
      </pc:sldChg>
      <pc:sldChg chg="modSp mod">
        <pc:chgData name="olfat ganji" userId="4fc8d43c224176e1" providerId="LiveId" clId="{D64CDF32-BFBF-4BC1-9CA9-2D61A83BEFD5}" dt="2024-01-20T00:51:23.475" v="669" actId="1076"/>
        <pc:sldMkLst>
          <pc:docMk/>
          <pc:sldMk cId="382585385" sldId="304"/>
        </pc:sldMkLst>
      </pc:sldChg>
      <pc:sldChg chg="addSp delSp modSp mod modNotesTx">
        <pc:chgData name="olfat ganji" userId="4fc8d43c224176e1" providerId="LiveId" clId="{D64CDF32-BFBF-4BC1-9CA9-2D61A83BEFD5}" dt="2024-01-21T00:28:39.857" v="3755" actId="20577"/>
        <pc:sldMkLst>
          <pc:docMk/>
          <pc:sldMk cId="798131243" sldId="305"/>
        </pc:sldMkLst>
      </pc:sldChg>
      <pc:sldChg chg="add del">
        <pc:chgData name="olfat ganji" userId="4fc8d43c224176e1" providerId="LiveId" clId="{D64CDF32-BFBF-4BC1-9CA9-2D61A83BEFD5}" dt="2024-01-20T00:48:37.760" v="664" actId="47"/>
        <pc:sldMkLst>
          <pc:docMk/>
          <pc:sldMk cId="4225722331" sldId="306"/>
        </pc:sldMkLst>
      </pc:sldChg>
      <pc:sldChg chg="add mod modShow">
        <pc:chgData name="olfat ganji" userId="4fc8d43c224176e1" providerId="LiveId" clId="{D64CDF32-BFBF-4BC1-9CA9-2D61A83BEFD5}" dt="2024-01-20T01:21:26.319" v="1150" actId="729"/>
        <pc:sldMkLst>
          <pc:docMk/>
          <pc:sldMk cId="1366451664" sldId="309"/>
        </pc:sldMkLst>
      </pc:sldChg>
      <pc:sldChg chg="del">
        <pc:chgData name="olfat ganji" userId="4fc8d43c224176e1" providerId="LiveId" clId="{D64CDF32-BFBF-4BC1-9CA9-2D61A83BEFD5}" dt="2024-01-20T01:20:57.435" v="1144" actId="2696"/>
        <pc:sldMkLst>
          <pc:docMk/>
          <pc:sldMk cId="1486308616" sldId="309"/>
        </pc:sldMkLst>
      </pc:sldChg>
      <pc:sldChg chg="del">
        <pc:chgData name="olfat ganji" userId="4fc8d43c224176e1" providerId="LiveId" clId="{D64CDF32-BFBF-4BC1-9CA9-2D61A83BEFD5}" dt="2024-01-20T01:20:57.435" v="1144" actId="2696"/>
        <pc:sldMkLst>
          <pc:docMk/>
          <pc:sldMk cId="61250227" sldId="310"/>
        </pc:sldMkLst>
      </pc:sldChg>
      <pc:sldChg chg="add mod modShow">
        <pc:chgData name="olfat ganji" userId="4fc8d43c224176e1" providerId="LiveId" clId="{D64CDF32-BFBF-4BC1-9CA9-2D61A83BEFD5}" dt="2024-01-20T01:21:29.419" v="1151" actId="729"/>
        <pc:sldMkLst>
          <pc:docMk/>
          <pc:sldMk cId="1852044406" sldId="310"/>
        </pc:sldMkLst>
      </pc:sldChg>
      <pc:sldChg chg="addSp delSp modSp mod ord">
        <pc:chgData name="olfat ganji" userId="4fc8d43c224176e1" providerId="LiveId" clId="{D64CDF32-BFBF-4BC1-9CA9-2D61A83BEFD5}" dt="2024-01-20T21:53:25.376" v="2460" actId="22"/>
        <pc:sldMkLst>
          <pc:docMk/>
          <pc:sldMk cId="3168322826" sldId="311"/>
        </pc:sldMkLst>
      </pc:sldChg>
      <pc:sldChg chg="addSp delSp modSp mod setBg modNotesTx">
        <pc:chgData name="olfat ganji" userId="4fc8d43c224176e1" providerId="LiveId" clId="{D64CDF32-BFBF-4BC1-9CA9-2D61A83BEFD5}" dt="2024-01-21T00:20:50.828" v="3648" actId="14100"/>
        <pc:sldMkLst>
          <pc:docMk/>
          <pc:sldMk cId="2936684946" sldId="312"/>
        </pc:sldMkLst>
      </pc:sldChg>
      <pc:sldChg chg="addSp delSp modSp add del mod setBg modNotesTx">
        <pc:chgData name="olfat ganji" userId="4fc8d43c224176e1" providerId="LiveId" clId="{D64CDF32-BFBF-4BC1-9CA9-2D61A83BEFD5}" dt="2024-01-21T00:30:03.656" v="3765" actId="20577"/>
        <pc:sldMkLst>
          <pc:docMk/>
          <pc:sldMk cId="3642473438" sldId="313"/>
        </pc:sldMkLst>
      </pc:sldChg>
      <pc:sldChg chg="del">
        <pc:chgData name="olfat ganji" userId="4fc8d43c224176e1" providerId="LiveId" clId="{D64CDF32-BFBF-4BC1-9CA9-2D61A83BEFD5}" dt="2024-01-20T01:22:02.467" v="1155" actId="2696"/>
        <pc:sldMkLst>
          <pc:docMk/>
          <pc:sldMk cId="36701837" sldId="314"/>
        </pc:sldMkLst>
      </pc:sldChg>
      <pc:sldChg chg="add del">
        <pc:chgData name="olfat ganji" userId="4fc8d43c224176e1" providerId="LiveId" clId="{D64CDF32-BFBF-4BC1-9CA9-2D61A83BEFD5}" dt="2024-01-20T01:28:02.474" v="1207" actId="47"/>
        <pc:sldMkLst>
          <pc:docMk/>
          <pc:sldMk cId="2012662891" sldId="314"/>
        </pc:sldMkLst>
      </pc:sldChg>
      <pc:sldChg chg="add del">
        <pc:chgData name="olfat ganji" userId="4fc8d43c224176e1" providerId="LiveId" clId="{D64CDF32-BFBF-4BC1-9CA9-2D61A83BEFD5}" dt="2024-01-20T00:48:53.503" v="665" actId="47"/>
        <pc:sldMkLst>
          <pc:docMk/>
          <pc:sldMk cId="2807929290" sldId="315"/>
        </pc:sldMkLst>
      </pc:sldChg>
      <pc:sldChg chg="add del">
        <pc:chgData name="olfat ganji" userId="4fc8d43c224176e1" providerId="LiveId" clId="{D64CDF32-BFBF-4BC1-9CA9-2D61A83BEFD5}" dt="2024-01-20T01:28:06.275" v="1208" actId="47"/>
        <pc:sldMkLst>
          <pc:docMk/>
          <pc:sldMk cId="2041808" sldId="317"/>
        </pc:sldMkLst>
      </pc:sldChg>
      <pc:sldChg chg="add del">
        <pc:chgData name="olfat ganji" userId="4fc8d43c224176e1" providerId="LiveId" clId="{D64CDF32-BFBF-4BC1-9CA9-2D61A83BEFD5}" dt="2024-01-20T01:22:02.467" v="1155" actId="2696"/>
        <pc:sldMkLst>
          <pc:docMk/>
          <pc:sldMk cId="3608361342" sldId="317"/>
        </pc:sldMkLst>
      </pc:sldChg>
      <pc:sldChg chg="delSp modSp add del mod">
        <pc:chgData name="olfat ganji" userId="4fc8d43c224176e1" providerId="LiveId" clId="{D64CDF32-BFBF-4BC1-9CA9-2D61A83BEFD5}" dt="2024-01-20T01:27:18.593" v="1206" actId="47"/>
        <pc:sldMkLst>
          <pc:docMk/>
          <pc:sldMk cId="1525443994" sldId="318"/>
        </pc:sldMkLst>
      </pc:sldChg>
      <pc:sldChg chg="del">
        <pc:chgData name="olfat ganji" userId="4fc8d43c224176e1" providerId="LiveId" clId="{D64CDF32-BFBF-4BC1-9CA9-2D61A83BEFD5}" dt="2024-01-20T01:22:02.467" v="1155" actId="2696"/>
        <pc:sldMkLst>
          <pc:docMk/>
          <pc:sldMk cId="1684057996" sldId="318"/>
        </pc:sldMkLst>
      </pc:sldChg>
      <pc:sldChg chg="add mod modShow">
        <pc:chgData name="olfat ganji" userId="4fc8d43c224176e1" providerId="LiveId" clId="{D64CDF32-BFBF-4BC1-9CA9-2D61A83BEFD5}" dt="2024-01-20T01:21:21.252" v="1148" actId="729"/>
        <pc:sldMkLst>
          <pc:docMk/>
          <pc:sldMk cId="363188111" sldId="319"/>
        </pc:sldMkLst>
      </pc:sldChg>
      <pc:sldChg chg="del">
        <pc:chgData name="olfat ganji" userId="4fc8d43c224176e1" providerId="LiveId" clId="{D64CDF32-BFBF-4BC1-9CA9-2D61A83BEFD5}" dt="2024-01-20T01:20:57.435" v="1144" actId="2696"/>
        <pc:sldMkLst>
          <pc:docMk/>
          <pc:sldMk cId="1160796306" sldId="319"/>
        </pc:sldMkLst>
      </pc:sldChg>
      <pc:sldChg chg="add mod modShow">
        <pc:chgData name="olfat ganji" userId="4fc8d43c224176e1" providerId="LiveId" clId="{D64CDF32-BFBF-4BC1-9CA9-2D61A83BEFD5}" dt="2024-01-20T01:21:23.810" v="1149" actId="729"/>
        <pc:sldMkLst>
          <pc:docMk/>
          <pc:sldMk cId="1967232746" sldId="320"/>
        </pc:sldMkLst>
      </pc:sldChg>
      <pc:sldChg chg="del">
        <pc:chgData name="olfat ganji" userId="4fc8d43c224176e1" providerId="LiveId" clId="{D64CDF32-BFBF-4BC1-9CA9-2D61A83BEFD5}" dt="2024-01-20T01:20:57.435" v="1144" actId="2696"/>
        <pc:sldMkLst>
          <pc:docMk/>
          <pc:sldMk cId="3985528924" sldId="320"/>
        </pc:sldMkLst>
      </pc:sldChg>
      <pc:sldChg chg="addSp delSp modSp mod ord">
        <pc:chgData name="olfat ganji" userId="4fc8d43c224176e1" providerId="LiveId" clId="{D64CDF32-BFBF-4BC1-9CA9-2D61A83BEFD5}" dt="2024-01-20T05:35:28.118" v="1986"/>
        <pc:sldMkLst>
          <pc:docMk/>
          <pc:sldMk cId="1162990053" sldId="321"/>
        </pc:sldMkLst>
      </pc:sldChg>
      <pc:sldChg chg="modSp mod modNotesTx">
        <pc:chgData name="olfat ganji" userId="4fc8d43c224176e1" providerId="LiveId" clId="{D64CDF32-BFBF-4BC1-9CA9-2D61A83BEFD5}" dt="2024-01-20T21:09:45.079" v="2199" actId="20577"/>
        <pc:sldMkLst>
          <pc:docMk/>
          <pc:sldMk cId="3282836509" sldId="322"/>
        </pc:sldMkLst>
      </pc:sldChg>
      <pc:sldChg chg="modSp del mod">
        <pc:chgData name="olfat ganji" userId="4fc8d43c224176e1" providerId="LiveId" clId="{D64CDF32-BFBF-4BC1-9CA9-2D61A83BEFD5}" dt="2024-01-20T01:20:57.435" v="1144" actId="2696"/>
        <pc:sldMkLst>
          <pc:docMk/>
          <pc:sldMk cId="666614381" sldId="323"/>
        </pc:sldMkLst>
      </pc:sldChg>
      <pc:sldChg chg="modSp add mod modNotesTx">
        <pc:chgData name="olfat ganji" userId="4fc8d43c224176e1" providerId="LiveId" clId="{D64CDF32-BFBF-4BC1-9CA9-2D61A83BEFD5}" dt="2024-01-20T05:41:46.832" v="2078" actId="20577"/>
        <pc:sldMkLst>
          <pc:docMk/>
          <pc:sldMk cId="3705668401" sldId="323"/>
        </pc:sldMkLst>
      </pc:sldChg>
      <pc:sldChg chg="modSp add del mod">
        <pc:chgData name="olfat ganji" userId="4fc8d43c224176e1" providerId="LiveId" clId="{D64CDF32-BFBF-4BC1-9CA9-2D61A83BEFD5}" dt="2024-01-19T23:27:24.839" v="159" actId="47"/>
        <pc:sldMkLst>
          <pc:docMk/>
          <pc:sldMk cId="1101323214" sldId="324"/>
        </pc:sldMkLst>
      </pc:sldChg>
      <pc:sldChg chg="addSp modSp add del mod modNotesTx">
        <pc:chgData name="olfat ganji" userId="4fc8d43c224176e1" providerId="LiveId" clId="{D64CDF32-BFBF-4BC1-9CA9-2D61A83BEFD5}" dt="2024-01-20T05:23:35.130" v="1817" actId="47"/>
        <pc:sldMkLst>
          <pc:docMk/>
          <pc:sldMk cId="2622463377" sldId="324"/>
        </pc:sldMkLst>
      </pc:sldChg>
      <pc:sldChg chg="addSp delSp modSp add mod modNotesTx">
        <pc:chgData name="olfat ganji" userId="4fc8d43c224176e1" providerId="LiveId" clId="{D64CDF32-BFBF-4BC1-9CA9-2D61A83BEFD5}" dt="2024-01-21T00:30:18.942" v="3776" actId="20577"/>
        <pc:sldMkLst>
          <pc:docMk/>
          <pc:sldMk cId="2113216375" sldId="325"/>
        </pc:sldMkLst>
      </pc:sldChg>
      <pc:sldChg chg="addSp delSp modSp add mod modNotesTx">
        <pc:chgData name="olfat ganji" userId="4fc8d43c224176e1" providerId="LiveId" clId="{D64CDF32-BFBF-4BC1-9CA9-2D61A83BEFD5}" dt="2024-01-21T17:55:19.882" v="3904" actId="20577"/>
        <pc:sldMkLst>
          <pc:docMk/>
          <pc:sldMk cId="655598186" sldId="326"/>
        </pc:sldMkLst>
      </pc:sldChg>
      <pc:sldChg chg="add del">
        <pc:chgData name="olfat ganji" userId="4fc8d43c224176e1" providerId="LiveId" clId="{D64CDF32-BFBF-4BC1-9CA9-2D61A83BEFD5}" dt="2024-01-20T00:09:30.169" v="494" actId="47"/>
        <pc:sldMkLst>
          <pc:docMk/>
          <pc:sldMk cId="370427587" sldId="327"/>
        </pc:sldMkLst>
      </pc:sldChg>
      <pc:sldChg chg="addSp delSp modSp add mod modNotesTx">
        <pc:chgData name="olfat ganji" userId="4fc8d43c224176e1" providerId="LiveId" clId="{D64CDF32-BFBF-4BC1-9CA9-2D61A83BEFD5}" dt="2024-01-21T18:22:20.324" v="4029" actId="404"/>
        <pc:sldMkLst>
          <pc:docMk/>
          <pc:sldMk cId="1018108086" sldId="327"/>
        </pc:sldMkLst>
      </pc:sldChg>
      <pc:sldChg chg="addSp delSp modSp add mod ord modNotesTx">
        <pc:chgData name="olfat ganji" userId="4fc8d43c224176e1" providerId="LiveId" clId="{D64CDF32-BFBF-4BC1-9CA9-2D61A83BEFD5}" dt="2024-01-21T18:00:58.744" v="3951" actId="20577"/>
        <pc:sldMkLst>
          <pc:docMk/>
          <pc:sldMk cId="2016870545" sldId="328"/>
        </pc:sldMkLst>
      </pc:sldChg>
      <pc:sldChg chg="addSp delSp modSp add del mod modNotesTx">
        <pc:chgData name="olfat ganji" userId="4fc8d43c224176e1" providerId="LiveId" clId="{D64CDF32-BFBF-4BC1-9CA9-2D61A83BEFD5}" dt="2024-01-20T05:15:04.253" v="1730" actId="2696"/>
        <pc:sldMkLst>
          <pc:docMk/>
          <pc:sldMk cId="1870806146" sldId="329"/>
        </pc:sldMkLst>
      </pc:sldChg>
      <pc:sldChg chg="addSp modSp add mod">
        <pc:chgData name="olfat ganji" userId="4fc8d43c224176e1" providerId="LiveId" clId="{D64CDF32-BFBF-4BC1-9CA9-2D61A83BEFD5}" dt="2024-01-21T00:17:52.078" v="3615" actId="1038"/>
        <pc:sldMkLst>
          <pc:docMk/>
          <pc:sldMk cId="2437364978" sldId="329"/>
        </pc:sldMkLst>
      </pc:sldChg>
      <pc:sldChg chg="add del">
        <pc:chgData name="olfat ganji" userId="4fc8d43c224176e1" providerId="LiveId" clId="{D64CDF32-BFBF-4BC1-9CA9-2D61A83BEFD5}" dt="2024-01-20T01:21:54.282" v="1154" actId="47"/>
        <pc:sldMkLst>
          <pc:docMk/>
          <pc:sldMk cId="2842526922" sldId="329"/>
        </pc:sldMkLst>
      </pc:sldChg>
      <pc:sldChg chg="addSp delSp modSp add mod modNotesTx">
        <pc:chgData name="olfat ganji" userId="4fc8d43c224176e1" providerId="LiveId" clId="{D64CDF32-BFBF-4BC1-9CA9-2D61A83BEFD5}" dt="2024-01-21T00:30:11.633" v="3771" actId="20577"/>
        <pc:sldMkLst>
          <pc:docMk/>
          <pc:sldMk cId="801427857" sldId="330"/>
        </pc:sldMkLst>
      </pc:sldChg>
      <pc:sldChg chg="modSp add del mod">
        <pc:chgData name="olfat ganji" userId="4fc8d43c224176e1" providerId="LiveId" clId="{D64CDF32-BFBF-4BC1-9CA9-2D61A83BEFD5}" dt="2024-01-20T05:15:02.279" v="1729" actId="47"/>
        <pc:sldMkLst>
          <pc:docMk/>
          <pc:sldMk cId="3646202107" sldId="330"/>
        </pc:sldMkLst>
      </pc:sldChg>
      <pc:sldChg chg="addSp delSp modSp add mod setBg delDesignElem modShow modNotesTx">
        <pc:chgData name="olfat ganji" userId="4fc8d43c224176e1" providerId="LiveId" clId="{D64CDF32-BFBF-4BC1-9CA9-2D61A83BEFD5}" dt="2024-01-20T21:46:44.853" v="2457" actId="113"/>
        <pc:sldMkLst>
          <pc:docMk/>
          <pc:sldMk cId="4117711536" sldId="331"/>
        </pc:sldMkLst>
      </pc:sldChg>
      <pc:sldChg chg="modSp add mod">
        <pc:chgData name="olfat ganji" userId="4fc8d43c224176e1" providerId="LiveId" clId="{D64CDF32-BFBF-4BC1-9CA9-2D61A83BEFD5}" dt="2024-01-20T22:00:49.125" v="2467" actId="20577"/>
        <pc:sldMkLst>
          <pc:docMk/>
          <pc:sldMk cId="3747868004" sldId="332"/>
        </pc:sldMkLst>
      </pc:sldChg>
      <pc:sldChg chg="addSp delSp modSp add mod setBg">
        <pc:chgData name="olfat ganji" userId="4fc8d43c224176e1" providerId="LiveId" clId="{D64CDF32-BFBF-4BC1-9CA9-2D61A83BEFD5}" dt="2024-01-20T21:52:45.513" v="2458" actId="20577"/>
        <pc:sldMkLst>
          <pc:docMk/>
          <pc:sldMk cId="1621982724" sldId="333"/>
        </pc:sldMkLst>
      </pc:sldChg>
      <pc:sldChg chg="addSp delSp modSp add mod modNotesTx">
        <pc:chgData name="olfat ganji" userId="4fc8d43c224176e1" providerId="LiveId" clId="{D64CDF32-BFBF-4BC1-9CA9-2D61A83BEFD5}" dt="2024-01-20T21:27:26.174" v="2392" actId="20577"/>
        <pc:sldMkLst>
          <pc:docMk/>
          <pc:sldMk cId="4170922330" sldId="334"/>
        </pc:sldMkLst>
      </pc:sldChg>
      <pc:sldChg chg="addSp delSp modSp add mod modNotesTx">
        <pc:chgData name="olfat ganji" userId="4fc8d43c224176e1" providerId="LiveId" clId="{D64CDF32-BFBF-4BC1-9CA9-2D61A83BEFD5}" dt="2024-01-21T00:13:27.919" v="3522" actId="20577"/>
        <pc:sldMkLst>
          <pc:docMk/>
          <pc:sldMk cId="1234761645" sldId="335"/>
        </pc:sldMkLst>
      </pc:sldChg>
      <pc:sldChg chg="addSp delSp modSp add mod setBg modNotesTx">
        <pc:chgData name="olfat ganji" userId="4fc8d43c224176e1" providerId="LiveId" clId="{D64CDF32-BFBF-4BC1-9CA9-2D61A83BEFD5}" dt="2024-01-20T22:20:11.480" v="2524" actId="113"/>
        <pc:sldMkLst>
          <pc:docMk/>
          <pc:sldMk cId="1858154838" sldId="336"/>
        </pc:sldMkLst>
      </pc:sldChg>
      <pc:sldChg chg="addSp delSp modSp add mod modNotesTx">
        <pc:chgData name="olfat ganji" userId="4fc8d43c224176e1" providerId="LiveId" clId="{D64CDF32-BFBF-4BC1-9CA9-2D61A83BEFD5}" dt="2024-01-21T00:42:54.689" v="3801" actId="1076"/>
        <pc:sldMkLst>
          <pc:docMk/>
          <pc:sldMk cId="1423436289" sldId="337"/>
        </pc:sldMkLst>
      </pc:sldChg>
      <pc:sldChg chg="addSp delSp modSp add mod modNotesTx">
        <pc:chgData name="olfat ganji" userId="4fc8d43c224176e1" providerId="LiveId" clId="{D64CDF32-BFBF-4BC1-9CA9-2D61A83BEFD5}" dt="2024-01-20T23:22:10.095" v="3374" actId="20577"/>
        <pc:sldMkLst>
          <pc:docMk/>
          <pc:sldMk cId="2003865597" sldId="338"/>
        </pc:sldMkLst>
      </pc:sldChg>
      <pc:sldChg chg="delSp modSp add mod modNotesTx">
        <pc:chgData name="olfat ganji" userId="4fc8d43c224176e1" providerId="LiveId" clId="{D64CDF32-BFBF-4BC1-9CA9-2D61A83BEFD5}" dt="2024-01-20T23:52:33.198" v="3425" actId="113"/>
        <pc:sldMkLst>
          <pc:docMk/>
          <pc:sldMk cId="3231178147" sldId="339"/>
        </pc:sldMkLst>
      </pc:sldChg>
      <pc:sldChg chg="add del">
        <pc:chgData name="olfat ganji" userId="4fc8d43c224176e1" providerId="LiveId" clId="{D64CDF32-BFBF-4BC1-9CA9-2D61A83BEFD5}" dt="2024-01-21T00:26:54.358" v="3726" actId="47"/>
        <pc:sldMkLst>
          <pc:docMk/>
          <pc:sldMk cId="2850475876" sldId="340"/>
        </pc:sldMkLst>
      </pc:sldChg>
      <pc:sldChg chg="modSp add mod">
        <pc:chgData name="olfat ganji" userId="4fc8d43c224176e1" providerId="LiveId" clId="{D64CDF32-BFBF-4BC1-9CA9-2D61A83BEFD5}" dt="2024-01-21T00:25:55.845" v="3706" actId="207"/>
        <pc:sldMkLst>
          <pc:docMk/>
          <pc:sldMk cId="3909558827" sldId="341"/>
        </pc:sldMkLst>
      </pc:sldChg>
      <pc:sldChg chg="addSp delSp modSp add mod modNotesTx">
        <pc:chgData name="olfat ganji" userId="4fc8d43c224176e1" providerId="LiveId" clId="{D64CDF32-BFBF-4BC1-9CA9-2D61A83BEFD5}" dt="2024-01-21T17:53:15.016" v="3866"/>
        <pc:sldMkLst>
          <pc:docMk/>
          <pc:sldMk cId="431377761" sldId="342"/>
        </pc:sldMkLst>
      </pc:sldChg>
      <pc:sldChg chg="add del">
        <pc:chgData name="olfat ganji" userId="4fc8d43c224176e1" providerId="LiveId" clId="{D64CDF32-BFBF-4BC1-9CA9-2D61A83BEFD5}" dt="2024-01-21T00:24:35.137" v="3684"/>
        <pc:sldMkLst>
          <pc:docMk/>
          <pc:sldMk cId="3488928617" sldId="342"/>
        </pc:sldMkLst>
      </pc:sldChg>
      <pc:sldChg chg="add del">
        <pc:chgData name="olfat ganji" userId="4fc8d43c224176e1" providerId="LiveId" clId="{D64CDF32-BFBF-4BC1-9CA9-2D61A83BEFD5}" dt="2024-01-21T18:20:21.380" v="4024" actId="47"/>
        <pc:sldMkLst>
          <pc:docMk/>
          <pc:sldMk cId="3257649999" sldId="343"/>
        </pc:sldMkLst>
      </pc:sldChg>
      <pc:sldChg chg="add del">
        <pc:chgData name="olfat ganji" userId="4fc8d43c224176e1" providerId="LiveId" clId="{D64CDF32-BFBF-4BC1-9CA9-2D61A83BEFD5}" dt="2024-01-21T00:34:04.991" v="3797" actId="47"/>
        <pc:sldMkLst>
          <pc:docMk/>
          <pc:sldMk cId="3332488863" sldId="343"/>
        </pc:sldMkLst>
      </pc:sldChg>
      <pc:sldChg chg="modSp add mod modNotesTx">
        <pc:chgData name="olfat ganji" userId="4fc8d43c224176e1" providerId="LiveId" clId="{D64CDF32-BFBF-4BC1-9CA9-2D61A83BEFD5}" dt="2024-01-21T18:24:15.982" v="4066" actId="20577"/>
        <pc:sldMkLst>
          <pc:docMk/>
          <pc:sldMk cId="3581977228" sldId="344"/>
        </pc:sldMkLst>
      </pc:sldChg>
    </pc:docChg>
  </pc:docChgLst>
  <pc:docChgLst>
    <pc:chgData name="olfat ganji" userId="4fc8d43c224176e1" providerId="LiveId" clId="{12E65707-AB1B-40BC-AA6F-00ACA0BB1F19}"/>
    <pc:docChg chg="undo redo custSel addSld delSld modSld sldOrd addMainMaster delMainMaster modMainMaster modShowInfo">
      <pc:chgData name="olfat ganji" userId="4fc8d43c224176e1" providerId="LiveId" clId="{12E65707-AB1B-40BC-AA6F-00ACA0BB1F19}" dt="2023-10-25T20:04:40.143" v="4910" actId="14100"/>
      <pc:docMkLst>
        <pc:docMk/>
      </pc:docMkLst>
      <pc:sldChg chg="addSp delSp modSp new mod modTransition setBg modClrScheme addAnim delAnim modAnim setClrOvrMap chgLayout">
        <pc:chgData name="olfat ganji" userId="4fc8d43c224176e1" providerId="LiveId" clId="{12E65707-AB1B-40BC-AA6F-00ACA0BB1F19}" dt="2023-10-25T16:46:37.565" v="4783"/>
        <pc:sldMkLst>
          <pc:docMk/>
          <pc:sldMk cId="2456269399" sldId="256"/>
        </pc:sldMkLst>
      </pc:sldChg>
      <pc:sldChg chg="addSp delSp modSp add del mod setBg delAnim delDesignElem">
        <pc:chgData name="olfat ganji" userId="4fc8d43c224176e1" providerId="LiveId" clId="{12E65707-AB1B-40BC-AA6F-00ACA0BB1F19}" dt="2023-10-24T21:11:04.846" v="552" actId="47"/>
        <pc:sldMkLst>
          <pc:docMk/>
          <pc:sldMk cId="1306060614" sldId="257"/>
        </pc:sldMkLst>
      </pc:sldChg>
      <pc:sldChg chg="modSp add del mod">
        <pc:chgData name="olfat ganji" userId="4fc8d43c224176e1" providerId="LiveId" clId="{12E65707-AB1B-40BC-AA6F-00ACA0BB1F19}" dt="2023-10-24T21:08:22.385" v="495" actId="47"/>
        <pc:sldMkLst>
          <pc:docMk/>
          <pc:sldMk cId="315104589" sldId="258"/>
        </pc:sldMkLst>
      </pc:sldChg>
      <pc:sldChg chg="addSp delSp modSp add mod modTransition modAnim">
        <pc:chgData name="olfat ganji" userId="4fc8d43c224176e1" providerId="LiveId" clId="{12E65707-AB1B-40BC-AA6F-00ACA0BB1F19}" dt="2023-10-25T16:45:48.414" v="4750" actId="108"/>
        <pc:sldMkLst>
          <pc:docMk/>
          <pc:sldMk cId="285875787" sldId="259"/>
        </pc:sldMkLst>
      </pc:sldChg>
      <pc:sldChg chg="modSp add del mod">
        <pc:chgData name="olfat ganji" userId="4fc8d43c224176e1" providerId="LiveId" clId="{12E65707-AB1B-40BC-AA6F-00ACA0BB1F19}" dt="2023-10-24T21:12:46.546" v="580" actId="47"/>
        <pc:sldMkLst>
          <pc:docMk/>
          <pc:sldMk cId="1138049301" sldId="260"/>
        </pc:sldMkLst>
      </pc:sldChg>
      <pc:sldChg chg="addSp delSp modSp add del mod">
        <pc:chgData name="olfat ganji" userId="4fc8d43c224176e1" providerId="LiveId" clId="{12E65707-AB1B-40BC-AA6F-00ACA0BB1F19}" dt="2023-10-25T05:09:11.602" v="3413" actId="47"/>
        <pc:sldMkLst>
          <pc:docMk/>
          <pc:sldMk cId="2130108523" sldId="260"/>
        </pc:sldMkLst>
      </pc:sldChg>
      <pc:sldChg chg="modSp add del mod">
        <pc:chgData name="olfat ganji" userId="4fc8d43c224176e1" providerId="LiveId" clId="{12E65707-AB1B-40BC-AA6F-00ACA0BB1F19}" dt="2023-10-24T21:12:45.383" v="578" actId="47"/>
        <pc:sldMkLst>
          <pc:docMk/>
          <pc:sldMk cId="1001652827" sldId="261"/>
        </pc:sldMkLst>
      </pc:sldChg>
      <pc:sldChg chg="addSp delSp modSp add mod modTransition modAnim">
        <pc:chgData name="olfat ganji" userId="4fc8d43c224176e1" providerId="LiveId" clId="{12E65707-AB1B-40BC-AA6F-00ACA0BB1F19}" dt="2023-10-25T16:42:52.323" v="4735" actId="14100"/>
        <pc:sldMkLst>
          <pc:docMk/>
          <pc:sldMk cId="3946366191" sldId="261"/>
        </pc:sldMkLst>
      </pc:sldChg>
      <pc:sldChg chg="modSp add del mod">
        <pc:chgData name="olfat ganji" userId="4fc8d43c224176e1" providerId="LiveId" clId="{12E65707-AB1B-40BC-AA6F-00ACA0BB1F19}" dt="2023-10-25T03:18:07.595" v="2300" actId="47"/>
        <pc:sldMkLst>
          <pc:docMk/>
          <pc:sldMk cId="467232914" sldId="262"/>
        </pc:sldMkLst>
      </pc:sldChg>
      <pc:sldChg chg="add del">
        <pc:chgData name="olfat ganji" userId="4fc8d43c224176e1" providerId="LiveId" clId="{12E65707-AB1B-40BC-AA6F-00ACA0BB1F19}" dt="2023-10-24T21:12:45.933" v="579" actId="47"/>
        <pc:sldMkLst>
          <pc:docMk/>
          <pc:sldMk cId="3070467351" sldId="262"/>
        </pc:sldMkLst>
      </pc:sldChg>
      <pc:sldChg chg="modSp add del mod">
        <pc:chgData name="olfat ganji" userId="4fc8d43c224176e1" providerId="LiveId" clId="{12E65707-AB1B-40BC-AA6F-00ACA0BB1F19}" dt="2023-10-25T03:18:09.446" v="2301" actId="47"/>
        <pc:sldMkLst>
          <pc:docMk/>
          <pc:sldMk cId="3778032082" sldId="263"/>
        </pc:sldMkLst>
      </pc:sldChg>
      <pc:sldChg chg="modSp add del mod">
        <pc:chgData name="olfat ganji" userId="4fc8d43c224176e1" providerId="LiveId" clId="{12E65707-AB1B-40BC-AA6F-00ACA0BB1F19}" dt="2023-10-25T03:18:12.090" v="2302" actId="47"/>
        <pc:sldMkLst>
          <pc:docMk/>
          <pc:sldMk cId="3759834811" sldId="264"/>
        </pc:sldMkLst>
      </pc:sldChg>
      <pc:sldChg chg="addSp delSp modSp add mod modTransition modAnim">
        <pc:chgData name="olfat ganji" userId="4fc8d43c224176e1" providerId="LiveId" clId="{12E65707-AB1B-40BC-AA6F-00ACA0BB1F19}" dt="2023-10-25T18:49:49.074" v="4900" actId="20577"/>
        <pc:sldMkLst>
          <pc:docMk/>
          <pc:sldMk cId="3627825814" sldId="265"/>
        </pc:sldMkLst>
      </pc:sldChg>
      <pc:sldChg chg="addSp delSp modSp add mod modTransition delAnim modAnim">
        <pc:chgData name="olfat ganji" userId="4fc8d43c224176e1" providerId="LiveId" clId="{12E65707-AB1B-40BC-AA6F-00ACA0BB1F19}" dt="2023-10-25T16:44:23.687" v="4746" actId="108"/>
        <pc:sldMkLst>
          <pc:docMk/>
          <pc:sldMk cId="3051340153" sldId="266"/>
        </pc:sldMkLst>
      </pc:sldChg>
      <pc:sldChg chg="addSp delSp modSp add mod modTransition modAnim">
        <pc:chgData name="olfat ganji" userId="4fc8d43c224176e1" providerId="LiveId" clId="{12E65707-AB1B-40BC-AA6F-00ACA0BB1F19}" dt="2023-10-25T08:27:09.321" v="4685"/>
        <pc:sldMkLst>
          <pc:docMk/>
          <pc:sldMk cId="52925112" sldId="267"/>
        </pc:sldMkLst>
      </pc:sldChg>
      <pc:sldChg chg="modSp add del">
        <pc:chgData name="olfat ganji" userId="4fc8d43c224176e1" providerId="LiveId" clId="{12E65707-AB1B-40BC-AA6F-00ACA0BB1F19}" dt="2023-10-25T08:16:29.580" v="4571" actId="47"/>
        <pc:sldMkLst>
          <pc:docMk/>
          <pc:sldMk cId="1720009393" sldId="268"/>
        </pc:sldMkLst>
      </pc:sldChg>
      <pc:sldChg chg="addSp delSp modSp add mod modTransition modAnim">
        <pc:chgData name="olfat ganji" userId="4fc8d43c224176e1" providerId="LiveId" clId="{12E65707-AB1B-40BC-AA6F-00ACA0BB1F19}" dt="2023-10-25T20:04:39.623" v="4909" actId="478"/>
        <pc:sldMkLst>
          <pc:docMk/>
          <pc:sldMk cId="715299763" sldId="269"/>
        </pc:sldMkLst>
      </pc:sldChg>
      <pc:sldChg chg="addSp delSp modSp add mod modTransition modAnim">
        <pc:chgData name="olfat ganji" userId="4fc8d43c224176e1" providerId="LiveId" clId="{12E65707-AB1B-40BC-AA6F-00ACA0BB1F19}" dt="2023-10-25T20:04:38.805" v="4908" actId="478"/>
        <pc:sldMkLst>
          <pc:docMk/>
          <pc:sldMk cId="865371075" sldId="270"/>
        </pc:sldMkLst>
      </pc:sldChg>
      <pc:sldChg chg="addSp delSp modSp add mod modTransition modAnim">
        <pc:chgData name="olfat ganji" userId="4fc8d43c224176e1" providerId="LiveId" clId="{12E65707-AB1B-40BC-AA6F-00ACA0BB1F19}" dt="2023-10-25T20:04:38.495" v="4907" actId="478"/>
        <pc:sldMkLst>
          <pc:docMk/>
          <pc:sldMk cId="1338656590" sldId="271"/>
        </pc:sldMkLst>
      </pc:sldChg>
      <pc:sldChg chg="modSp add del mod">
        <pc:chgData name="olfat ganji" userId="4fc8d43c224176e1" providerId="LiveId" clId="{12E65707-AB1B-40BC-AA6F-00ACA0BB1F19}" dt="2023-10-25T02:26:50.289" v="1625" actId="47"/>
        <pc:sldMkLst>
          <pc:docMk/>
          <pc:sldMk cId="1900568284" sldId="272"/>
        </pc:sldMkLst>
      </pc:sldChg>
      <pc:sldChg chg="add del">
        <pc:chgData name="olfat ganji" userId="4fc8d43c224176e1" providerId="LiveId" clId="{12E65707-AB1B-40BC-AA6F-00ACA0BB1F19}" dt="2023-10-25T01:30:18.175" v="1434" actId="47"/>
        <pc:sldMkLst>
          <pc:docMk/>
          <pc:sldMk cId="3688205274" sldId="272"/>
        </pc:sldMkLst>
      </pc:sldChg>
      <pc:sldChg chg="modSp add del mod">
        <pc:chgData name="olfat ganji" userId="4fc8d43c224176e1" providerId="LiveId" clId="{12E65707-AB1B-40BC-AA6F-00ACA0BB1F19}" dt="2023-10-25T03:09:31.122" v="2186" actId="47"/>
        <pc:sldMkLst>
          <pc:docMk/>
          <pc:sldMk cId="1295132900" sldId="273"/>
        </pc:sldMkLst>
      </pc:sldChg>
      <pc:sldChg chg="add del">
        <pc:chgData name="olfat ganji" userId="4fc8d43c224176e1" providerId="LiveId" clId="{12E65707-AB1B-40BC-AA6F-00ACA0BB1F19}" dt="2023-10-25T01:30:15.766" v="1433" actId="47"/>
        <pc:sldMkLst>
          <pc:docMk/>
          <pc:sldMk cId="3480712315" sldId="273"/>
        </pc:sldMkLst>
      </pc:sldChg>
      <pc:sldChg chg="add del">
        <pc:chgData name="olfat ganji" userId="4fc8d43c224176e1" providerId="LiveId" clId="{12E65707-AB1B-40BC-AA6F-00ACA0BB1F19}" dt="2023-10-25T03:09:26.604" v="2185" actId="47"/>
        <pc:sldMkLst>
          <pc:docMk/>
          <pc:sldMk cId="844823038" sldId="274"/>
        </pc:sldMkLst>
      </pc:sldChg>
      <pc:sldChg chg="addSp delSp modSp add del mod modTransition modAnim">
        <pc:chgData name="olfat ganji" userId="4fc8d43c224176e1" providerId="LiveId" clId="{12E65707-AB1B-40BC-AA6F-00ACA0BB1F19}" dt="2023-10-25T16:43:54.014" v="4744" actId="478"/>
        <pc:sldMkLst>
          <pc:docMk/>
          <pc:sldMk cId="1826843458" sldId="275"/>
        </pc:sldMkLst>
      </pc:sldChg>
      <pc:sldChg chg="add del">
        <pc:chgData name="olfat ganji" userId="4fc8d43c224176e1" providerId="LiveId" clId="{12E65707-AB1B-40BC-AA6F-00ACA0BB1F19}" dt="2023-10-25T03:06:23.781" v="2148" actId="47"/>
        <pc:sldMkLst>
          <pc:docMk/>
          <pc:sldMk cId="3386414553" sldId="276"/>
        </pc:sldMkLst>
      </pc:sldChg>
      <pc:sldChg chg="addSp delSp modSp add mod modTransition modAnim">
        <pc:chgData name="olfat ganji" userId="4fc8d43c224176e1" providerId="LiveId" clId="{12E65707-AB1B-40BC-AA6F-00ACA0BB1F19}" dt="2023-10-25T17:13:47.482" v="4893" actId="207"/>
        <pc:sldMkLst>
          <pc:docMk/>
          <pc:sldMk cId="905932733" sldId="277"/>
        </pc:sldMkLst>
      </pc:sldChg>
      <pc:sldChg chg="addSp delSp modSp add del mod">
        <pc:chgData name="olfat ganji" userId="4fc8d43c224176e1" providerId="LiveId" clId="{12E65707-AB1B-40BC-AA6F-00ACA0BB1F19}" dt="2023-10-25T03:22:29.582" v="2415" actId="2696"/>
        <pc:sldMkLst>
          <pc:docMk/>
          <pc:sldMk cId="1445123432" sldId="278"/>
        </pc:sldMkLst>
      </pc:sldChg>
      <pc:sldChg chg="modSp add mod modTransition modAnim">
        <pc:chgData name="olfat ganji" userId="4fc8d43c224176e1" providerId="LiveId" clId="{12E65707-AB1B-40BC-AA6F-00ACA0BB1F19}" dt="2023-10-25T08:27:30.691" v="4690"/>
        <pc:sldMkLst>
          <pc:docMk/>
          <pc:sldMk cId="3064965845" sldId="278"/>
        </pc:sldMkLst>
      </pc:sldChg>
      <pc:sldChg chg="addSp delSp modSp add mod modTransition modAnim">
        <pc:chgData name="olfat ganji" userId="4fc8d43c224176e1" providerId="LiveId" clId="{12E65707-AB1B-40BC-AA6F-00ACA0BB1F19}" dt="2023-10-25T17:13:57.813" v="4895" actId="207"/>
        <pc:sldMkLst>
          <pc:docMk/>
          <pc:sldMk cId="3031920710" sldId="279"/>
        </pc:sldMkLst>
      </pc:sldChg>
      <pc:sldChg chg="delSp add mod modTransition modAnim">
        <pc:chgData name="olfat ganji" userId="4fc8d43c224176e1" providerId="LiveId" clId="{12E65707-AB1B-40BC-AA6F-00ACA0BB1F19}" dt="2023-10-25T08:27:37.935" v="4692" actId="478"/>
        <pc:sldMkLst>
          <pc:docMk/>
          <pc:sldMk cId="560324382" sldId="280"/>
        </pc:sldMkLst>
      </pc:sldChg>
      <pc:sldChg chg="addSp delSp modSp add del mod">
        <pc:chgData name="olfat ganji" userId="4fc8d43c224176e1" providerId="LiveId" clId="{12E65707-AB1B-40BC-AA6F-00ACA0BB1F19}" dt="2023-10-25T03:22:52.437" v="2417" actId="2696"/>
        <pc:sldMkLst>
          <pc:docMk/>
          <pc:sldMk cId="4067515343" sldId="280"/>
        </pc:sldMkLst>
      </pc:sldChg>
      <pc:sldChg chg="add del">
        <pc:chgData name="olfat ganji" userId="4fc8d43c224176e1" providerId="LiveId" clId="{12E65707-AB1B-40BC-AA6F-00ACA0BB1F19}" dt="2023-10-25T03:26:57.177" v="2444" actId="47"/>
        <pc:sldMkLst>
          <pc:docMk/>
          <pc:sldMk cId="2506302" sldId="281"/>
        </pc:sldMkLst>
      </pc:sldChg>
      <pc:sldChg chg="add del">
        <pc:chgData name="olfat ganji" userId="4fc8d43c224176e1" providerId="LiveId" clId="{12E65707-AB1B-40BC-AA6F-00ACA0BB1F19}" dt="2023-10-25T08:16:57.222" v="4574" actId="47"/>
        <pc:sldMkLst>
          <pc:docMk/>
          <pc:sldMk cId="2713401506" sldId="282"/>
        </pc:sldMkLst>
      </pc:sldChg>
      <pc:sldChg chg="addSp delSp modSp add mod modTransition addAnim delAnim modAnim">
        <pc:chgData name="olfat ganji" userId="4fc8d43c224176e1" providerId="LiveId" clId="{12E65707-AB1B-40BC-AA6F-00ACA0BB1F19}" dt="2023-10-25T18:12:36.370" v="4899" actId="113"/>
        <pc:sldMkLst>
          <pc:docMk/>
          <pc:sldMk cId="570944997" sldId="283"/>
        </pc:sldMkLst>
      </pc:sldChg>
      <pc:sldChg chg="new del">
        <pc:chgData name="olfat ganji" userId="4fc8d43c224176e1" providerId="LiveId" clId="{12E65707-AB1B-40BC-AA6F-00ACA0BB1F19}" dt="2023-10-25T04:24:32.299" v="2896" actId="680"/>
        <pc:sldMkLst>
          <pc:docMk/>
          <pc:sldMk cId="706863790" sldId="284"/>
        </pc:sldMkLst>
      </pc:sldChg>
      <pc:sldChg chg="addSp delSp modSp add mod modTransition delAnim modAnim">
        <pc:chgData name="olfat ganji" userId="4fc8d43c224176e1" providerId="LiveId" clId="{12E65707-AB1B-40BC-AA6F-00ACA0BB1F19}" dt="2023-10-25T17:00:19.168" v="4887" actId="20577"/>
        <pc:sldMkLst>
          <pc:docMk/>
          <pc:sldMk cId="915194547" sldId="284"/>
        </pc:sldMkLst>
      </pc:sldChg>
      <pc:sldChg chg="add del">
        <pc:chgData name="olfat ganji" userId="4fc8d43c224176e1" providerId="LiveId" clId="{12E65707-AB1B-40BC-AA6F-00ACA0BB1F19}" dt="2023-10-25T05:09:26.174" v="3415" actId="47"/>
        <pc:sldMkLst>
          <pc:docMk/>
          <pc:sldMk cId="908942856" sldId="285"/>
        </pc:sldMkLst>
      </pc:sldChg>
      <pc:sldChg chg="delSp modSp add del mod">
        <pc:chgData name="olfat ganji" userId="4fc8d43c224176e1" providerId="LiveId" clId="{12E65707-AB1B-40BC-AA6F-00ACA0BB1F19}" dt="2023-10-25T06:48:33.748" v="4181" actId="47"/>
        <pc:sldMkLst>
          <pc:docMk/>
          <pc:sldMk cId="1695810530" sldId="285"/>
        </pc:sldMkLst>
      </pc:sldChg>
      <pc:sldChg chg="new del">
        <pc:chgData name="olfat ganji" userId="4fc8d43c224176e1" providerId="LiveId" clId="{12E65707-AB1B-40BC-AA6F-00ACA0BB1F19}" dt="2023-10-25T04:24:31.355" v="2895" actId="680"/>
        <pc:sldMkLst>
          <pc:docMk/>
          <pc:sldMk cId="3242074383" sldId="285"/>
        </pc:sldMkLst>
      </pc:sldChg>
      <pc:sldChg chg="delSp add del mod">
        <pc:chgData name="olfat ganji" userId="4fc8d43c224176e1" providerId="LiveId" clId="{12E65707-AB1B-40BC-AA6F-00ACA0BB1F19}" dt="2023-10-25T05:24:27.948" v="3499" actId="47"/>
        <pc:sldMkLst>
          <pc:docMk/>
          <pc:sldMk cId="1656157757" sldId="286"/>
        </pc:sldMkLst>
      </pc:sldChg>
      <pc:sldChg chg="addSp delSp modSp add mod modTransition modAnim">
        <pc:chgData name="olfat ganji" userId="4fc8d43c224176e1" providerId="LiveId" clId="{12E65707-AB1B-40BC-AA6F-00ACA0BB1F19}" dt="2023-10-25T08:26:53.788" v="4682"/>
        <pc:sldMkLst>
          <pc:docMk/>
          <pc:sldMk cId="2083345786" sldId="286"/>
        </pc:sldMkLst>
      </pc:sldChg>
      <pc:sldChg chg="addSp delSp modSp add mod ord modTransition modAnim">
        <pc:chgData name="olfat ganji" userId="4fc8d43c224176e1" providerId="LiveId" clId="{12E65707-AB1B-40BC-AA6F-00ACA0BB1F19}" dt="2023-10-25T08:26:50.626" v="4681"/>
        <pc:sldMkLst>
          <pc:docMk/>
          <pc:sldMk cId="1564847489" sldId="287"/>
        </pc:sldMkLst>
      </pc:sldChg>
      <pc:sldChg chg="modSp add del mod">
        <pc:chgData name="olfat ganji" userId="4fc8d43c224176e1" providerId="LiveId" clId="{12E65707-AB1B-40BC-AA6F-00ACA0BB1F19}" dt="2023-10-25T06:48:27.377" v="4180" actId="47"/>
        <pc:sldMkLst>
          <pc:docMk/>
          <pc:sldMk cId="3616824622" sldId="287"/>
        </pc:sldMkLst>
      </pc:sldChg>
      <pc:sldChg chg="addSp delSp modSp add mod modTransition modAnim">
        <pc:chgData name="olfat ganji" userId="4fc8d43c224176e1" providerId="LiveId" clId="{12E65707-AB1B-40BC-AA6F-00ACA0BB1F19}" dt="2023-10-25T20:04:40.143" v="4910" actId="14100"/>
        <pc:sldMkLst>
          <pc:docMk/>
          <pc:sldMk cId="382603290" sldId="288"/>
        </pc:sldMkLst>
      </pc:sldChg>
      <pc:sldChg chg="add del">
        <pc:chgData name="olfat ganji" userId="4fc8d43c224176e1" providerId="LiveId" clId="{12E65707-AB1B-40BC-AA6F-00ACA0BB1F19}" dt="2023-10-25T19:38:46.929" v="4903"/>
        <pc:sldMkLst>
          <pc:docMk/>
          <pc:sldMk cId="3767756324" sldId="289"/>
        </pc:sldMkLst>
      </pc:sldChg>
      <pc:sldMasterChg chg="add del modTransition addSldLayout delSldLayout modSldLayout">
        <pc:chgData name="olfat ganji" userId="4fc8d43c224176e1" providerId="LiveId" clId="{12E65707-AB1B-40BC-AA6F-00ACA0BB1F19}" dt="2023-10-25T08:24:14.518" v="4670"/>
        <pc:sldMasterMkLst>
          <pc:docMk/>
          <pc:sldMasterMk cId="2910730517" sldId="2147483648"/>
        </pc:sldMasterMkLst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1210545140" sldId="2147483649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3279878121" sldId="2147483650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4236200448" sldId="2147483651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2150242994" sldId="2147483652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1263389004" sldId="2147483653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2802519728" sldId="2147483654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2508686678" sldId="2147483655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1078940725" sldId="2147483656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3398743962" sldId="2147483657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2589546710" sldId="2147483658"/>
          </pc:sldLayoutMkLst>
        </pc:sldLayoutChg>
        <pc:sldLayoutChg chg="add del modTransition">
          <pc:chgData name="olfat ganji" userId="4fc8d43c224176e1" providerId="LiveId" clId="{12E65707-AB1B-40BC-AA6F-00ACA0BB1F19}" dt="2023-10-25T08:24:14.518" v="4670"/>
          <pc:sldLayoutMkLst>
            <pc:docMk/>
            <pc:sldMasterMk cId="2910730517" sldId="2147483648"/>
            <pc:sldLayoutMk cId="641702365" sldId="2147483659"/>
          </pc:sldLayoutMkLst>
        </pc:sldLayoutChg>
      </pc:sldMasterChg>
      <pc:sldMasterChg chg="add del replId addSldLayout delSldLayout">
        <pc:chgData name="olfat ganji" userId="4fc8d43c224176e1" providerId="LiveId" clId="{12E65707-AB1B-40BC-AA6F-00ACA0BB1F19}" dt="2023-10-24T20:27:40.398" v="31" actId="26606"/>
        <pc:sldMasterMkLst>
          <pc:docMk/>
          <pc:sldMasterMk cId="374494037" sldId="2147483660"/>
        </pc:sldMasterMkLst>
        <pc:sldLayoutChg chg="add del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695997414" sldId="2147483661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000546793" sldId="2147483662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1732394329" sldId="2147483663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359528062" sldId="2147483664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031160522" sldId="2147483665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963903609" sldId="2147483666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1469841848" sldId="2147483667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3461075079" sldId="2147483668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2501867263" sldId="2147483669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719113671" sldId="2147483670"/>
          </pc:sldLayoutMkLst>
        </pc:sldLayoutChg>
        <pc:sldLayoutChg chg="add del replId">
          <pc:chgData name="olfat ganji" userId="4fc8d43c224176e1" providerId="LiveId" clId="{12E65707-AB1B-40BC-AA6F-00ACA0BB1F19}" dt="2023-10-24T20:27:40.398" v="31" actId="26606"/>
          <pc:sldLayoutMkLst>
            <pc:docMk/>
            <pc:sldMasterMk cId="374494037" sldId="2147483660"/>
            <pc:sldLayoutMk cId="4224642321" sldId="2147483671"/>
          </pc:sldLayoutMkLst>
        </pc:sldLayoutChg>
      </pc:sldMasterChg>
    </pc:docChg>
  </pc:docChgLst>
  <pc:docChgLst>
    <pc:chgData name="olfat ganji" userId="4fc8d43c224176e1" providerId="LiveId" clId="{3334FA8C-04E7-4F29-A903-528849D129C2}"/>
    <pc:docChg chg="undo custSel addSld delSld modSld">
      <pc:chgData name="olfat ganji" userId="4fc8d43c224176e1" providerId="LiveId" clId="{3334FA8C-04E7-4F29-A903-528849D129C2}" dt="2023-12-12T05:28:27.835" v="298" actId="1036"/>
      <pc:docMkLst>
        <pc:docMk/>
      </pc:docMkLst>
      <pc:sldChg chg="del">
        <pc:chgData name="olfat ganji" userId="4fc8d43c224176e1" providerId="LiveId" clId="{3334FA8C-04E7-4F29-A903-528849D129C2}" dt="2023-12-11T17:55:20.625" v="0" actId="47"/>
        <pc:sldMkLst>
          <pc:docMk/>
          <pc:sldMk cId="3317900601" sldId="293"/>
        </pc:sldMkLst>
      </pc:sldChg>
      <pc:sldChg chg="modSp mod">
        <pc:chgData name="olfat ganji" userId="4fc8d43c224176e1" providerId="LiveId" clId="{3334FA8C-04E7-4F29-A903-528849D129C2}" dt="2023-12-11T21:43:38.790" v="245" actId="20577"/>
        <pc:sldMkLst>
          <pc:docMk/>
          <pc:sldMk cId="876693268" sldId="296"/>
        </pc:sldMkLst>
      </pc:sldChg>
      <pc:sldChg chg="modSp mod">
        <pc:chgData name="olfat ganji" userId="4fc8d43c224176e1" providerId="LiveId" clId="{3334FA8C-04E7-4F29-A903-528849D129C2}" dt="2023-12-12T03:56:09.118" v="260" actId="20577"/>
        <pc:sldMkLst>
          <pc:docMk/>
          <pc:sldMk cId="3196573204" sldId="297"/>
        </pc:sldMkLst>
      </pc:sldChg>
      <pc:sldChg chg="modSp mod">
        <pc:chgData name="olfat ganji" userId="4fc8d43c224176e1" providerId="LiveId" clId="{3334FA8C-04E7-4F29-A903-528849D129C2}" dt="2023-12-12T04:36:57.072" v="267" actId="1076"/>
        <pc:sldMkLst>
          <pc:docMk/>
          <pc:sldMk cId="2621286941" sldId="298"/>
        </pc:sldMkLst>
      </pc:sldChg>
      <pc:sldChg chg="modSp mod">
        <pc:chgData name="olfat ganji" userId="4fc8d43c224176e1" providerId="LiveId" clId="{3334FA8C-04E7-4F29-A903-528849D129C2}" dt="2023-12-11T18:35:25.903" v="61" actId="2711"/>
        <pc:sldMkLst>
          <pc:docMk/>
          <pc:sldMk cId="1830093610" sldId="301"/>
        </pc:sldMkLst>
      </pc:sldChg>
      <pc:sldChg chg="modSp mod">
        <pc:chgData name="olfat ganji" userId="4fc8d43c224176e1" providerId="LiveId" clId="{3334FA8C-04E7-4F29-A903-528849D129C2}" dt="2023-12-11T18:37:12.878" v="73" actId="2711"/>
        <pc:sldMkLst>
          <pc:docMk/>
          <pc:sldMk cId="2748895962" sldId="302"/>
        </pc:sldMkLst>
      </pc:sldChg>
      <pc:sldChg chg="modSp mod">
        <pc:chgData name="olfat ganji" userId="4fc8d43c224176e1" providerId="LiveId" clId="{3334FA8C-04E7-4F29-A903-528849D129C2}" dt="2023-12-11T23:59:09.437" v="257" actId="20577"/>
        <pc:sldMkLst>
          <pc:docMk/>
          <pc:sldMk cId="4078910033" sldId="303"/>
        </pc:sldMkLst>
      </pc:sldChg>
      <pc:sldChg chg="new del">
        <pc:chgData name="olfat ganji" userId="4fc8d43c224176e1" providerId="LiveId" clId="{3334FA8C-04E7-4F29-A903-528849D129C2}" dt="2023-12-12T00:25:45.956" v="259" actId="47"/>
        <pc:sldMkLst>
          <pc:docMk/>
          <pc:sldMk cId="958764502" sldId="304"/>
        </pc:sldMkLst>
      </pc:sldChg>
    </pc:docChg>
  </pc:docChgLst>
  <pc:docChgLst>
    <pc:chgData name="olfat ganji" userId="4fc8d43c224176e1" providerId="LiveId" clId="{1C592673-9ABA-4204-B084-FA6B5B7810B2}"/>
    <pc:docChg chg="undo custSel addSld delSld modSld">
      <pc:chgData name="olfat ganji" userId="4fc8d43c224176e1" providerId="LiveId" clId="{1C592673-9ABA-4204-B084-FA6B5B7810B2}" dt="2024-01-24T20:31:32.804" v="109" actId="20577"/>
      <pc:docMkLst>
        <pc:docMk/>
      </pc:docMkLst>
      <pc:sldChg chg="modSp add del mod modShow">
        <pc:chgData name="olfat ganji" userId="4fc8d43c224176e1" providerId="LiveId" clId="{1C592673-9ABA-4204-B084-FA6B5B7810B2}" dt="2024-01-24T20:10:01.967" v="58" actId="20577"/>
        <pc:sldMkLst>
          <pc:docMk/>
          <pc:sldMk cId="2456269399" sldId="256"/>
        </pc:sldMkLst>
      </pc:sldChg>
      <pc:sldChg chg="modSp mod modShow">
        <pc:chgData name="olfat ganji" userId="4fc8d43c224176e1" providerId="LiveId" clId="{1C592673-9ABA-4204-B084-FA6B5B7810B2}" dt="2024-01-24T20:14:01.373" v="60" actId="108"/>
        <pc:sldMkLst>
          <pc:docMk/>
          <pc:sldMk cId="285875787" sldId="259"/>
        </pc:sldMkLst>
      </pc:sldChg>
      <pc:sldChg chg="modSp mod modShow">
        <pc:chgData name="olfat ganji" userId="4fc8d43c224176e1" providerId="LiveId" clId="{1C592673-9ABA-4204-B084-FA6B5B7810B2}" dt="2024-01-24T20:31:32.804" v="109" actId="20577"/>
        <pc:sldMkLst>
          <pc:docMk/>
          <pc:sldMk cId="3317900601" sldId="293"/>
        </pc:sldMkLst>
      </pc:sldChg>
      <pc:sldChg chg="modSp mod modShow">
        <pc:chgData name="olfat ganji" userId="4fc8d43c224176e1" providerId="LiveId" clId="{1C592673-9ABA-4204-B084-FA6B5B7810B2}" dt="2024-01-24T20:16:14.739" v="73" actId="1036"/>
        <pc:sldMkLst>
          <pc:docMk/>
          <pc:sldMk cId="382585385" sldId="304"/>
        </pc:sldMkLst>
      </pc:sldChg>
      <pc:sldChg chg="mod modShow">
        <pc:chgData name="olfat ganji" userId="4fc8d43c224176e1" providerId="LiveId" clId="{1C592673-9ABA-4204-B084-FA6B5B7810B2}" dt="2024-01-24T20:06:39.868" v="27" actId="729"/>
        <pc:sldMkLst>
          <pc:docMk/>
          <pc:sldMk cId="798131243" sldId="305"/>
        </pc:sldMkLst>
      </pc:sldChg>
      <pc:sldChg chg="modSp mod modShow">
        <pc:chgData name="olfat ganji" userId="4fc8d43c224176e1" providerId="LiveId" clId="{1C592673-9ABA-4204-B084-FA6B5B7810B2}" dt="2024-01-24T20:07:30.570" v="28" actId="207"/>
        <pc:sldMkLst>
          <pc:docMk/>
          <pc:sldMk cId="2936684946" sldId="312"/>
        </pc:sldMkLst>
      </pc:sldChg>
      <pc:sldChg chg="modSp mod modShow">
        <pc:chgData name="olfat ganji" userId="4fc8d43c224176e1" providerId="LiveId" clId="{1C592673-9ABA-4204-B084-FA6B5B7810B2}" dt="2024-01-24T20:07:40.449" v="38" actId="1037"/>
        <pc:sldMkLst>
          <pc:docMk/>
          <pc:sldMk cId="3642473438" sldId="313"/>
        </pc:sldMkLst>
      </pc:sldChg>
      <pc:sldChg chg="modSp mod modShow">
        <pc:chgData name="olfat ganji" userId="4fc8d43c224176e1" providerId="LiveId" clId="{1C592673-9ABA-4204-B084-FA6B5B7810B2}" dt="2024-01-24T20:09:10.503" v="50" actId="20577"/>
        <pc:sldMkLst>
          <pc:docMk/>
          <pc:sldMk cId="1162990053" sldId="321"/>
        </pc:sldMkLst>
      </pc:sldChg>
      <pc:sldChg chg="mod modShow">
        <pc:chgData name="olfat ganji" userId="4fc8d43c224176e1" providerId="LiveId" clId="{1C592673-9ABA-4204-B084-FA6B5B7810B2}" dt="2024-01-24T20:06:39.868" v="27" actId="729"/>
        <pc:sldMkLst>
          <pc:docMk/>
          <pc:sldMk cId="3282836509" sldId="322"/>
        </pc:sldMkLst>
      </pc:sldChg>
      <pc:sldChg chg="modSp mod modShow">
        <pc:chgData name="olfat ganji" userId="4fc8d43c224176e1" providerId="LiveId" clId="{1C592673-9ABA-4204-B084-FA6B5B7810B2}" dt="2024-01-24T20:09:24.679" v="54" actId="20577"/>
        <pc:sldMkLst>
          <pc:docMk/>
          <pc:sldMk cId="3705668401" sldId="323"/>
        </pc:sldMkLst>
      </pc:sldChg>
      <pc:sldChg chg="modSp mod modShow">
        <pc:chgData name="olfat ganji" userId="4fc8d43c224176e1" providerId="LiveId" clId="{1C592673-9ABA-4204-B084-FA6B5B7810B2}" dt="2024-01-24T20:07:51.042" v="40" actId="207"/>
        <pc:sldMkLst>
          <pc:docMk/>
          <pc:sldMk cId="2113216375" sldId="325"/>
        </pc:sldMkLst>
      </pc:sldChg>
      <pc:sldChg chg="modSp mod modShow">
        <pc:chgData name="olfat ganji" userId="4fc8d43c224176e1" providerId="LiveId" clId="{1C592673-9ABA-4204-B084-FA6B5B7810B2}" dt="2024-01-24T20:08:00.679" v="42" actId="207"/>
        <pc:sldMkLst>
          <pc:docMk/>
          <pc:sldMk cId="655598186" sldId="326"/>
        </pc:sldMkLst>
      </pc:sldChg>
      <pc:sldChg chg="modSp mod modShow">
        <pc:chgData name="olfat ganji" userId="4fc8d43c224176e1" providerId="LiveId" clId="{1C592673-9ABA-4204-B084-FA6B5B7810B2}" dt="2024-01-24T20:08:51.716" v="44" actId="20577"/>
        <pc:sldMkLst>
          <pc:docMk/>
          <pc:sldMk cId="1018108086" sldId="327"/>
        </pc:sldMkLst>
      </pc:sldChg>
      <pc:sldChg chg="add del mod modShow">
        <pc:chgData name="olfat ganji" userId="4fc8d43c224176e1" providerId="LiveId" clId="{1C592673-9ABA-4204-B084-FA6B5B7810B2}" dt="2024-01-24T20:06:39.868" v="27" actId="729"/>
        <pc:sldMkLst>
          <pc:docMk/>
          <pc:sldMk cId="2016870545" sldId="328"/>
        </pc:sldMkLst>
      </pc:sldChg>
      <pc:sldChg chg="modSp mod modShow">
        <pc:chgData name="olfat ganji" userId="4fc8d43c224176e1" providerId="LiveId" clId="{1C592673-9ABA-4204-B084-FA6B5B7810B2}" dt="2024-01-24T20:07:46.082" v="39" actId="207"/>
        <pc:sldMkLst>
          <pc:docMk/>
          <pc:sldMk cId="801427857" sldId="330"/>
        </pc:sldMkLst>
      </pc:sldChg>
      <pc:sldChg chg="add del">
        <pc:chgData name="olfat ganji" userId="4fc8d43c224176e1" providerId="LiveId" clId="{1C592673-9ABA-4204-B084-FA6B5B7810B2}" dt="2024-01-24T20:05:32.745" v="8" actId="47"/>
        <pc:sldMkLst>
          <pc:docMk/>
          <pc:sldMk cId="4117711536" sldId="331"/>
        </pc:sldMkLst>
      </pc:sldChg>
      <pc:sldChg chg="add del">
        <pc:chgData name="olfat ganji" userId="4fc8d43c224176e1" providerId="LiveId" clId="{1C592673-9ABA-4204-B084-FA6B5B7810B2}" dt="2024-01-24T20:05:35.043" v="9" actId="47"/>
        <pc:sldMkLst>
          <pc:docMk/>
          <pc:sldMk cId="3747868004" sldId="332"/>
        </pc:sldMkLst>
      </pc:sldChg>
      <pc:sldChg chg="add del">
        <pc:chgData name="olfat ganji" userId="4fc8d43c224176e1" providerId="LiveId" clId="{1C592673-9ABA-4204-B084-FA6B5B7810B2}" dt="2024-01-24T20:05:37.329" v="10" actId="47"/>
        <pc:sldMkLst>
          <pc:docMk/>
          <pc:sldMk cId="1621982724" sldId="333"/>
        </pc:sldMkLst>
      </pc:sldChg>
      <pc:sldChg chg="del">
        <pc:chgData name="olfat ganji" userId="4fc8d43c224176e1" providerId="LiveId" clId="{1C592673-9ABA-4204-B084-FA6B5B7810B2}" dt="2024-01-24T20:05:39.295" v="11" actId="47"/>
        <pc:sldMkLst>
          <pc:docMk/>
          <pc:sldMk cId="4170922330" sldId="334"/>
        </pc:sldMkLst>
      </pc:sldChg>
      <pc:sldChg chg="del">
        <pc:chgData name="olfat ganji" userId="4fc8d43c224176e1" providerId="LiveId" clId="{1C592673-9ABA-4204-B084-FA6B5B7810B2}" dt="2024-01-24T20:05:43.403" v="12" actId="47"/>
        <pc:sldMkLst>
          <pc:docMk/>
          <pc:sldMk cId="1234761645" sldId="335"/>
        </pc:sldMkLst>
      </pc:sldChg>
      <pc:sldChg chg="del">
        <pc:chgData name="olfat ganji" userId="4fc8d43c224176e1" providerId="LiveId" clId="{1C592673-9ABA-4204-B084-FA6B5B7810B2}" dt="2024-01-24T20:05:47.090" v="13" actId="47"/>
        <pc:sldMkLst>
          <pc:docMk/>
          <pc:sldMk cId="1858154838" sldId="336"/>
        </pc:sldMkLst>
      </pc:sldChg>
      <pc:sldChg chg="del">
        <pc:chgData name="olfat ganji" userId="4fc8d43c224176e1" providerId="LiveId" clId="{1C592673-9ABA-4204-B084-FA6B5B7810B2}" dt="2024-01-24T20:05:48.870" v="14" actId="47"/>
        <pc:sldMkLst>
          <pc:docMk/>
          <pc:sldMk cId="1423436289" sldId="337"/>
        </pc:sldMkLst>
      </pc:sldChg>
      <pc:sldChg chg="del">
        <pc:chgData name="olfat ganji" userId="4fc8d43c224176e1" providerId="LiveId" clId="{1C592673-9ABA-4204-B084-FA6B5B7810B2}" dt="2024-01-24T20:05:50.791" v="15" actId="47"/>
        <pc:sldMkLst>
          <pc:docMk/>
          <pc:sldMk cId="2003865597" sldId="338"/>
        </pc:sldMkLst>
      </pc:sldChg>
      <pc:sldChg chg="del">
        <pc:chgData name="olfat ganji" userId="4fc8d43c224176e1" providerId="LiveId" clId="{1C592673-9ABA-4204-B084-FA6B5B7810B2}" dt="2024-01-24T20:05:52.775" v="16" actId="47"/>
        <pc:sldMkLst>
          <pc:docMk/>
          <pc:sldMk cId="3231178147" sldId="339"/>
        </pc:sldMkLst>
      </pc:sldChg>
      <pc:sldChg chg="modSp mod modShow">
        <pc:chgData name="olfat ganji" userId="4fc8d43c224176e1" providerId="LiveId" clId="{1C592673-9ABA-4204-B084-FA6B5B7810B2}" dt="2024-01-24T20:07:55.819" v="41" actId="207"/>
        <pc:sldMkLst>
          <pc:docMk/>
          <pc:sldMk cId="431377761" sldId="342"/>
        </pc:sldMkLst>
      </pc:sldChg>
      <pc:sldChg chg="modSp mod modShow">
        <pc:chgData name="olfat ganji" userId="4fc8d43c224176e1" providerId="LiveId" clId="{1C592673-9ABA-4204-B084-FA6B5B7810B2}" dt="2024-01-24T20:09:06.020" v="48" actId="20577"/>
        <pc:sldMkLst>
          <pc:docMk/>
          <pc:sldMk cId="3581977228" sldId="344"/>
        </pc:sldMkLst>
      </pc:sldChg>
      <pc:sldChg chg="modSp mod modShow">
        <pc:chgData name="olfat ganji" userId="4fc8d43c224176e1" providerId="LiveId" clId="{1C592673-9ABA-4204-B084-FA6B5B7810B2}" dt="2024-01-24T20:29:44.678" v="108" actId="20577"/>
        <pc:sldMkLst>
          <pc:docMk/>
          <pc:sldMk cId="1797656534" sldId="346"/>
        </pc:sldMkLst>
      </pc:sldChg>
      <pc:sldChg chg="mod modShow">
        <pc:chgData name="olfat ganji" userId="4fc8d43c224176e1" providerId="LiveId" clId="{1C592673-9ABA-4204-B084-FA6B5B7810B2}" dt="2024-01-24T20:06:39.868" v="27" actId="729"/>
        <pc:sldMkLst>
          <pc:docMk/>
          <pc:sldMk cId="438277621" sldId="347"/>
        </pc:sldMkLst>
      </pc:sldChg>
      <pc:sldChg chg="del">
        <pc:chgData name="olfat ganji" userId="4fc8d43c224176e1" providerId="LiveId" clId="{1C592673-9ABA-4204-B084-FA6B5B7810B2}" dt="2024-01-24T20:05:54.873" v="17" actId="47"/>
        <pc:sldMkLst>
          <pc:docMk/>
          <pc:sldMk cId="1659850982" sldId="349"/>
        </pc:sldMkLst>
      </pc:sldChg>
      <pc:sldChg chg="del">
        <pc:chgData name="olfat ganji" userId="4fc8d43c224176e1" providerId="LiveId" clId="{1C592673-9ABA-4204-B084-FA6B5B7810B2}" dt="2024-01-24T20:05:58.988" v="18" actId="47"/>
        <pc:sldMkLst>
          <pc:docMk/>
          <pc:sldMk cId="896496749" sldId="350"/>
        </pc:sldMkLst>
      </pc:sldChg>
      <pc:sldChg chg="del">
        <pc:chgData name="olfat ganji" userId="4fc8d43c224176e1" providerId="LiveId" clId="{1C592673-9ABA-4204-B084-FA6B5B7810B2}" dt="2024-01-24T20:06:09.323" v="21" actId="47"/>
        <pc:sldMkLst>
          <pc:docMk/>
          <pc:sldMk cId="3920821108" sldId="351"/>
        </pc:sldMkLst>
      </pc:sldChg>
      <pc:sldChg chg="modSp del mod modShow">
        <pc:chgData name="olfat ganji" userId="4fc8d43c224176e1" providerId="LiveId" clId="{1C592673-9ABA-4204-B084-FA6B5B7810B2}" dt="2024-01-24T20:11:13.087" v="59" actId="47"/>
        <pc:sldMkLst>
          <pc:docMk/>
          <pc:sldMk cId="2861329241" sldId="352"/>
        </pc:sldMkLst>
      </pc:sldChg>
      <pc:sldChg chg="del">
        <pc:chgData name="olfat ganji" userId="4fc8d43c224176e1" providerId="LiveId" clId="{1C592673-9ABA-4204-B084-FA6B5B7810B2}" dt="2024-01-24T20:06:22.804" v="23" actId="47"/>
        <pc:sldMkLst>
          <pc:docMk/>
          <pc:sldMk cId="138580816" sldId="353"/>
        </pc:sldMkLst>
      </pc:sldChg>
      <pc:sldChg chg="del">
        <pc:chgData name="olfat ganji" userId="4fc8d43c224176e1" providerId="LiveId" clId="{1C592673-9ABA-4204-B084-FA6B5B7810B2}" dt="2024-01-24T20:06:26.169" v="24" actId="47"/>
        <pc:sldMkLst>
          <pc:docMk/>
          <pc:sldMk cId="1646319668" sldId="354"/>
        </pc:sldMkLst>
      </pc:sldChg>
      <pc:sldChg chg="del">
        <pc:chgData name="olfat ganji" userId="4fc8d43c224176e1" providerId="LiveId" clId="{1C592673-9ABA-4204-B084-FA6B5B7810B2}" dt="2024-01-24T20:06:28.751" v="25" actId="47"/>
        <pc:sldMkLst>
          <pc:docMk/>
          <pc:sldMk cId="2697713339" sldId="355"/>
        </pc:sldMkLst>
      </pc:sldChg>
      <pc:sldChg chg="del">
        <pc:chgData name="olfat ganji" userId="4fc8d43c224176e1" providerId="LiveId" clId="{1C592673-9ABA-4204-B084-FA6B5B7810B2}" dt="2024-01-24T20:06:31.111" v="26" actId="47"/>
        <pc:sldMkLst>
          <pc:docMk/>
          <pc:sldMk cId="3471073400" sldId="356"/>
        </pc:sldMkLst>
      </pc:sldChg>
      <pc:sldChg chg="del">
        <pc:chgData name="olfat ganji" userId="4fc8d43c224176e1" providerId="LiveId" clId="{1C592673-9ABA-4204-B084-FA6B5B7810B2}" dt="2024-01-24T20:06:15.519" v="22" actId="47"/>
        <pc:sldMkLst>
          <pc:docMk/>
          <pc:sldMk cId="798318288" sldId="357"/>
        </pc:sldMkLst>
      </pc:sldChg>
    </pc:docChg>
  </pc:docChgLst>
  <pc:docChgLst>
    <pc:chgData name="olfat ganji" userId="4fc8d43c224176e1" providerId="LiveId" clId="{CDDE2AE7-1BDD-403D-8E51-0E86E7BD8D68}"/>
    <pc:docChg chg="undo custSel addSld delSld modSld sldOrd">
      <pc:chgData name="olfat ganji" userId="4fc8d43c224176e1" providerId="LiveId" clId="{CDDE2AE7-1BDD-403D-8E51-0E86E7BD8D68}" dt="2024-01-24T19:46:58.126" v="2030" actId="20577"/>
      <pc:docMkLst>
        <pc:docMk/>
      </pc:docMkLst>
      <pc:sldChg chg="mod setBg modShow modNotesTx">
        <pc:chgData name="olfat ganji" userId="4fc8d43c224176e1" providerId="LiveId" clId="{CDDE2AE7-1BDD-403D-8E51-0E86E7BD8D68}" dt="2024-01-22T20:44:55.769" v="1442" actId="729"/>
        <pc:sldMkLst>
          <pc:docMk/>
          <pc:sldMk cId="2456269399" sldId="256"/>
        </pc:sldMkLst>
      </pc:sldChg>
      <pc:sldChg chg="modSp mod modShow modNotesTx">
        <pc:chgData name="olfat ganji" userId="4fc8d43c224176e1" providerId="LiveId" clId="{CDDE2AE7-1BDD-403D-8E51-0E86E7BD8D68}" dt="2024-01-22T20:45:02.898" v="1443" actId="729"/>
        <pc:sldMkLst>
          <pc:docMk/>
          <pc:sldMk cId="285875787" sldId="259"/>
        </pc:sldMkLst>
      </pc:sldChg>
      <pc:sldChg chg="modSp mod modShow modNotesTx">
        <pc:chgData name="olfat ganji" userId="4fc8d43c224176e1" providerId="LiveId" clId="{CDDE2AE7-1BDD-403D-8E51-0E86E7BD8D68}" dt="2024-01-22T20:46:25.294" v="1461" actId="729"/>
        <pc:sldMkLst>
          <pc:docMk/>
          <pc:sldMk cId="3317900601" sldId="293"/>
        </pc:sldMkLst>
      </pc:sldChg>
      <pc:sldChg chg="modSp mod modShow modNotesTx">
        <pc:chgData name="olfat ganji" userId="4fc8d43c224176e1" providerId="LiveId" clId="{CDDE2AE7-1BDD-403D-8E51-0E86E7BD8D68}" dt="2024-01-22T20:45:09.543" v="1445" actId="729"/>
        <pc:sldMkLst>
          <pc:docMk/>
          <pc:sldMk cId="382585385" sldId="304"/>
        </pc:sldMkLst>
      </pc:sldChg>
      <pc:sldChg chg="addSp delSp modSp mod modShow modNotesTx">
        <pc:chgData name="olfat ganji" userId="4fc8d43c224176e1" providerId="LiveId" clId="{CDDE2AE7-1BDD-403D-8E51-0E86E7BD8D68}" dt="2024-01-22T20:45:13.052" v="1446" actId="729"/>
        <pc:sldMkLst>
          <pc:docMk/>
          <pc:sldMk cId="798131243" sldId="305"/>
        </pc:sldMkLst>
      </pc:sldChg>
      <pc:sldChg chg="del">
        <pc:chgData name="olfat ganji" userId="4fc8d43c224176e1" providerId="LiveId" clId="{CDDE2AE7-1BDD-403D-8E51-0E86E7BD8D68}" dt="2024-01-21T21:06:30.167" v="86" actId="47"/>
        <pc:sldMkLst>
          <pc:docMk/>
          <pc:sldMk cId="3168322826" sldId="311"/>
        </pc:sldMkLst>
      </pc:sldChg>
      <pc:sldChg chg="addSp delSp modSp mod modShow modNotesTx">
        <pc:chgData name="olfat ganji" userId="4fc8d43c224176e1" providerId="LiveId" clId="{CDDE2AE7-1BDD-403D-8E51-0E86E7BD8D68}" dt="2024-01-22T20:45:17.572" v="1447" actId="729"/>
        <pc:sldMkLst>
          <pc:docMk/>
          <pc:sldMk cId="2936684946" sldId="312"/>
        </pc:sldMkLst>
      </pc:sldChg>
      <pc:sldChg chg="modSp mod modShow modNotesTx">
        <pc:chgData name="olfat ganji" userId="4fc8d43c224176e1" providerId="LiveId" clId="{CDDE2AE7-1BDD-403D-8E51-0E86E7BD8D68}" dt="2024-01-22T20:45:21.221" v="1448" actId="729"/>
        <pc:sldMkLst>
          <pc:docMk/>
          <pc:sldMk cId="3642473438" sldId="313"/>
        </pc:sldMkLst>
      </pc:sldChg>
      <pc:sldChg chg="modSp mod modShow">
        <pc:chgData name="olfat ganji" userId="4fc8d43c224176e1" providerId="LiveId" clId="{CDDE2AE7-1BDD-403D-8E51-0E86E7BD8D68}" dt="2024-01-22T20:46:08.141" v="1457" actId="729"/>
        <pc:sldMkLst>
          <pc:docMk/>
          <pc:sldMk cId="1162990053" sldId="321"/>
        </pc:sldMkLst>
      </pc:sldChg>
      <pc:sldChg chg="modSp mod ord modShow modNotesTx">
        <pc:chgData name="olfat ganji" userId="4fc8d43c224176e1" providerId="LiveId" clId="{CDDE2AE7-1BDD-403D-8E51-0E86E7BD8D68}" dt="2024-01-22T20:45:06.369" v="1444" actId="729"/>
        <pc:sldMkLst>
          <pc:docMk/>
          <pc:sldMk cId="3282836509" sldId="322"/>
        </pc:sldMkLst>
      </pc:sldChg>
      <pc:sldChg chg="modSp mod modShow modNotesTx">
        <pc:chgData name="olfat ganji" userId="4fc8d43c224176e1" providerId="LiveId" clId="{CDDE2AE7-1BDD-403D-8E51-0E86E7BD8D68}" dt="2024-01-22T20:46:17.557" v="1459" actId="729"/>
        <pc:sldMkLst>
          <pc:docMk/>
          <pc:sldMk cId="3705668401" sldId="323"/>
        </pc:sldMkLst>
      </pc:sldChg>
      <pc:sldChg chg="modSp add del mod ord modShow modNotesTx">
        <pc:chgData name="olfat ganji" userId="4fc8d43c224176e1" providerId="LiveId" clId="{CDDE2AE7-1BDD-403D-8E51-0E86E7BD8D68}" dt="2024-01-22T20:45:28.022" v="1450" actId="729"/>
        <pc:sldMkLst>
          <pc:docMk/>
          <pc:sldMk cId="2113216375" sldId="325"/>
        </pc:sldMkLst>
      </pc:sldChg>
      <pc:sldChg chg="modSp mod modShow modNotesTx">
        <pc:chgData name="olfat ganji" userId="4fc8d43c224176e1" providerId="LiveId" clId="{CDDE2AE7-1BDD-403D-8E51-0E86E7BD8D68}" dt="2024-01-22T20:45:35.019" v="1452" actId="729"/>
        <pc:sldMkLst>
          <pc:docMk/>
          <pc:sldMk cId="655598186" sldId="326"/>
        </pc:sldMkLst>
      </pc:sldChg>
      <pc:sldChg chg="modSp mod modShow">
        <pc:chgData name="olfat ganji" userId="4fc8d43c224176e1" providerId="LiveId" clId="{CDDE2AE7-1BDD-403D-8E51-0E86E7BD8D68}" dt="2024-01-22T20:45:42.707" v="1454" actId="729"/>
        <pc:sldMkLst>
          <pc:docMk/>
          <pc:sldMk cId="1018108086" sldId="327"/>
        </pc:sldMkLst>
      </pc:sldChg>
      <pc:sldChg chg="modSp mod modShow modNotesTx">
        <pc:chgData name="olfat ganji" userId="4fc8d43c224176e1" providerId="LiveId" clId="{CDDE2AE7-1BDD-403D-8E51-0E86E7BD8D68}" dt="2024-01-22T20:45:38.028" v="1453" actId="729"/>
        <pc:sldMkLst>
          <pc:docMk/>
          <pc:sldMk cId="2016870545" sldId="328"/>
        </pc:sldMkLst>
      </pc:sldChg>
      <pc:sldChg chg="modSp mod modShow modNotesTx">
        <pc:chgData name="olfat ganji" userId="4fc8d43c224176e1" providerId="LiveId" clId="{CDDE2AE7-1BDD-403D-8E51-0E86E7BD8D68}" dt="2024-01-22T20:45:24.456" v="1449" actId="729"/>
        <pc:sldMkLst>
          <pc:docMk/>
          <pc:sldMk cId="801427857" sldId="330"/>
        </pc:sldMkLst>
      </pc:sldChg>
      <pc:sldChg chg="modSp add del mod ord">
        <pc:chgData name="olfat ganji" userId="4fc8d43c224176e1" providerId="LiveId" clId="{CDDE2AE7-1BDD-403D-8E51-0E86E7BD8D68}" dt="2024-01-22T21:24:20.757" v="1477" actId="113"/>
        <pc:sldMkLst>
          <pc:docMk/>
          <pc:sldMk cId="4117711536" sldId="331"/>
        </pc:sldMkLst>
      </pc:sldChg>
      <pc:sldChg chg="modSp add del mod">
        <pc:chgData name="olfat ganji" userId="4fc8d43c224176e1" providerId="LiveId" clId="{CDDE2AE7-1BDD-403D-8E51-0E86E7BD8D68}" dt="2024-01-21T22:45:58.406" v="531" actId="113"/>
        <pc:sldMkLst>
          <pc:docMk/>
          <pc:sldMk cId="3747868004" sldId="332"/>
        </pc:sldMkLst>
      </pc:sldChg>
      <pc:sldChg chg="modSp add del mod setBg">
        <pc:chgData name="olfat ganji" userId="4fc8d43c224176e1" providerId="LiveId" clId="{CDDE2AE7-1BDD-403D-8E51-0E86E7BD8D68}" dt="2024-01-22T21:27:03.749" v="1486" actId="12"/>
        <pc:sldMkLst>
          <pc:docMk/>
          <pc:sldMk cId="1621982724" sldId="333"/>
        </pc:sldMkLst>
      </pc:sldChg>
      <pc:sldChg chg="addSp delSp modSp add del mod">
        <pc:chgData name="olfat ganji" userId="4fc8d43c224176e1" providerId="LiveId" clId="{CDDE2AE7-1BDD-403D-8E51-0E86E7BD8D68}" dt="2024-01-22T21:29:35.849" v="1496" actId="20578"/>
        <pc:sldMkLst>
          <pc:docMk/>
          <pc:sldMk cId="4170922330" sldId="334"/>
        </pc:sldMkLst>
      </pc:sldChg>
      <pc:sldChg chg="modSp add del mod">
        <pc:chgData name="olfat ganji" userId="4fc8d43c224176e1" providerId="LiveId" clId="{CDDE2AE7-1BDD-403D-8E51-0E86E7BD8D68}" dt="2024-01-22T21:34:23.507" v="1531" actId="1076"/>
        <pc:sldMkLst>
          <pc:docMk/>
          <pc:sldMk cId="1234761645" sldId="335"/>
        </pc:sldMkLst>
      </pc:sldChg>
      <pc:sldChg chg="modSp add del mod">
        <pc:chgData name="olfat ganji" userId="4fc8d43c224176e1" providerId="LiveId" clId="{CDDE2AE7-1BDD-403D-8E51-0E86E7BD8D68}" dt="2024-01-22T22:18:59.335" v="1933" actId="207"/>
        <pc:sldMkLst>
          <pc:docMk/>
          <pc:sldMk cId="1858154838" sldId="336"/>
        </pc:sldMkLst>
      </pc:sldChg>
      <pc:sldChg chg="modSp add del mod">
        <pc:chgData name="olfat ganji" userId="4fc8d43c224176e1" providerId="LiveId" clId="{CDDE2AE7-1BDD-403D-8E51-0E86E7BD8D68}" dt="2024-01-24T19:44:19.926" v="2029" actId="20577"/>
        <pc:sldMkLst>
          <pc:docMk/>
          <pc:sldMk cId="1423436289" sldId="337"/>
        </pc:sldMkLst>
      </pc:sldChg>
      <pc:sldChg chg="modSp add del mod">
        <pc:chgData name="olfat ganji" userId="4fc8d43c224176e1" providerId="LiveId" clId="{CDDE2AE7-1BDD-403D-8E51-0E86E7BD8D68}" dt="2024-01-22T21:39:58.602" v="1558" actId="1076"/>
        <pc:sldMkLst>
          <pc:docMk/>
          <pc:sldMk cId="2003865597" sldId="338"/>
        </pc:sldMkLst>
      </pc:sldChg>
      <pc:sldChg chg="modSp add del mod">
        <pc:chgData name="olfat ganji" userId="4fc8d43c224176e1" providerId="LiveId" clId="{CDDE2AE7-1BDD-403D-8E51-0E86E7BD8D68}" dt="2024-01-22T21:41:51.340" v="1580" actId="20577"/>
        <pc:sldMkLst>
          <pc:docMk/>
          <pc:sldMk cId="3231178147" sldId="339"/>
        </pc:sldMkLst>
      </pc:sldChg>
      <pc:sldChg chg="modSp mod ord modShow modNotesTx">
        <pc:chgData name="olfat ganji" userId="4fc8d43c224176e1" providerId="LiveId" clId="{CDDE2AE7-1BDD-403D-8E51-0E86E7BD8D68}" dt="2024-01-22T20:45:31.448" v="1451" actId="729"/>
        <pc:sldMkLst>
          <pc:docMk/>
          <pc:sldMk cId="431377761" sldId="342"/>
        </pc:sldMkLst>
      </pc:sldChg>
      <pc:sldChg chg="modSp mod modShow modNotesTx">
        <pc:chgData name="olfat ganji" userId="4fc8d43c224176e1" providerId="LiveId" clId="{CDDE2AE7-1BDD-403D-8E51-0E86E7BD8D68}" dt="2024-01-22T20:45:49.758" v="1456" actId="729"/>
        <pc:sldMkLst>
          <pc:docMk/>
          <pc:sldMk cId="3581977228" sldId="344"/>
        </pc:sldMkLst>
      </pc:sldChg>
      <pc:sldChg chg="del">
        <pc:chgData name="olfat ganji" userId="4fc8d43c224176e1" providerId="LiveId" clId="{CDDE2AE7-1BDD-403D-8E51-0E86E7BD8D68}" dt="2024-01-21T21:06:31.348" v="87" actId="47"/>
        <pc:sldMkLst>
          <pc:docMk/>
          <pc:sldMk cId="1480954219" sldId="345"/>
        </pc:sldMkLst>
      </pc:sldChg>
      <pc:sldChg chg="modSp mod modShow">
        <pc:chgData name="olfat ganji" userId="4fc8d43c224176e1" providerId="LiveId" clId="{CDDE2AE7-1BDD-403D-8E51-0E86E7BD8D68}" dt="2024-01-22T20:46:12.742" v="1458" actId="729"/>
        <pc:sldMkLst>
          <pc:docMk/>
          <pc:sldMk cId="1797656534" sldId="346"/>
        </pc:sldMkLst>
      </pc:sldChg>
      <pc:sldChg chg="modSp add mod modShow">
        <pc:chgData name="olfat ganji" userId="4fc8d43c224176e1" providerId="LiveId" clId="{CDDE2AE7-1BDD-403D-8E51-0E86E7BD8D68}" dt="2024-01-22T20:46:22.343" v="1460" actId="729"/>
        <pc:sldMkLst>
          <pc:docMk/>
          <pc:sldMk cId="438277621" sldId="347"/>
        </pc:sldMkLst>
      </pc:sldChg>
      <pc:sldChg chg="add del">
        <pc:chgData name="olfat ganji" userId="4fc8d43c224176e1" providerId="LiveId" clId="{CDDE2AE7-1BDD-403D-8E51-0E86E7BD8D68}" dt="2024-01-21T22:06:12.750" v="436"/>
        <pc:sldMkLst>
          <pc:docMk/>
          <pc:sldMk cId="2447243245" sldId="347"/>
        </pc:sldMkLst>
      </pc:sldChg>
      <pc:sldChg chg="modSp del mod">
        <pc:chgData name="olfat ganji" userId="4fc8d43c224176e1" providerId="LiveId" clId="{CDDE2AE7-1BDD-403D-8E51-0E86E7BD8D68}" dt="2024-01-21T21:00:38.720" v="7" actId="47"/>
        <pc:sldMkLst>
          <pc:docMk/>
          <pc:sldMk cId="2728172323" sldId="347"/>
        </pc:sldMkLst>
      </pc:sldChg>
      <pc:sldChg chg="new del">
        <pc:chgData name="olfat ganji" userId="4fc8d43c224176e1" providerId="LiveId" clId="{CDDE2AE7-1BDD-403D-8E51-0E86E7BD8D68}" dt="2024-01-21T23:52:46.150" v="625" actId="47"/>
        <pc:sldMkLst>
          <pc:docMk/>
          <pc:sldMk cId="2892540373" sldId="347"/>
        </pc:sldMkLst>
      </pc:sldChg>
      <pc:sldChg chg="addSp delSp modSp new del mod">
        <pc:chgData name="olfat ganji" userId="4fc8d43c224176e1" providerId="LiveId" clId="{CDDE2AE7-1BDD-403D-8E51-0E86E7BD8D68}" dt="2024-01-21T22:01:20.213" v="418" actId="2696"/>
        <pc:sldMkLst>
          <pc:docMk/>
          <pc:sldMk cId="3792565746" sldId="347"/>
        </pc:sldMkLst>
      </pc:sldChg>
      <pc:sldChg chg="delSp modSp add del mod">
        <pc:chgData name="olfat ganji" userId="4fc8d43c224176e1" providerId="LiveId" clId="{CDDE2AE7-1BDD-403D-8E51-0E86E7BD8D68}" dt="2024-01-21T22:00:41.136" v="417" actId="47"/>
        <pc:sldMkLst>
          <pc:docMk/>
          <pc:sldMk cId="3045202111" sldId="348"/>
        </pc:sldMkLst>
      </pc:sldChg>
      <pc:sldChg chg="modSp add mod">
        <pc:chgData name="olfat ganji" userId="4fc8d43c224176e1" providerId="LiveId" clId="{CDDE2AE7-1BDD-403D-8E51-0E86E7BD8D68}" dt="2024-01-22T21:43:27.635" v="1627" actId="5793"/>
        <pc:sldMkLst>
          <pc:docMk/>
          <pc:sldMk cId="1659850982" sldId="349"/>
        </pc:sldMkLst>
      </pc:sldChg>
      <pc:sldChg chg="modSp add mod">
        <pc:chgData name="olfat ganji" userId="4fc8d43c224176e1" providerId="LiveId" clId="{CDDE2AE7-1BDD-403D-8E51-0E86E7BD8D68}" dt="2024-01-24T19:46:58.126" v="2030" actId="20577"/>
        <pc:sldMkLst>
          <pc:docMk/>
          <pc:sldMk cId="896496749" sldId="350"/>
        </pc:sldMkLst>
      </pc:sldChg>
      <pc:sldChg chg="addSp modSp add mod">
        <pc:chgData name="olfat ganji" userId="4fc8d43c224176e1" providerId="LiveId" clId="{CDDE2AE7-1BDD-403D-8E51-0E86E7BD8D68}" dt="2024-01-22T20:07:15.234" v="1368" actId="207"/>
        <pc:sldMkLst>
          <pc:docMk/>
          <pc:sldMk cId="3920821108" sldId="351"/>
        </pc:sldMkLst>
      </pc:sldChg>
      <pc:sldChg chg="modSp add mod modShow">
        <pc:chgData name="olfat ganji" userId="4fc8d43c224176e1" providerId="LiveId" clId="{CDDE2AE7-1BDD-403D-8E51-0E86E7BD8D68}" dt="2024-01-22T20:45:45.951" v="1455" actId="729"/>
        <pc:sldMkLst>
          <pc:docMk/>
          <pc:sldMk cId="2861329241" sldId="352"/>
        </pc:sldMkLst>
      </pc:sldChg>
      <pc:sldChg chg="addSp modSp add mod">
        <pc:chgData name="olfat ganji" userId="4fc8d43c224176e1" providerId="LiveId" clId="{CDDE2AE7-1BDD-403D-8E51-0E86E7BD8D68}" dt="2024-01-24T19:34:15.794" v="2008" actId="14100"/>
        <pc:sldMkLst>
          <pc:docMk/>
          <pc:sldMk cId="138580816" sldId="353"/>
        </pc:sldMkLst>
      </pc:sldChg>
      <pc:sldChg chg="addSp delSp modSp add mod">
        <pc:chgData name="olfat ganji" userId="4fc8d43c224176e1" providerId="LiveId" clId="{CDDE2AE7-1BDD-403D-8E51-0E86E7BD8D68}" dt="2024-01-24T19:33:29.733" v="2006" actId="20577"/>
        <pc:sldMkLst>
          <pc:docMk/>
          <pc:sldMk cId="1646319668" sldId="354"/>
        </pc:sldMkLst>
      </pc:sldChg>
      <pc:sldChg chg="addSp delSp modSp add mod">
        <pc:chgData name="olfat ganji" userId="4fc8d43c224176e1" providerId="LiveId" clId="{CDDE2AE7-1BDD-403D-8E51-0E86E7BD8D68}" dt="2024-01-24T19:36:00.432" v="2015" actId="5793"/>
        <pc:sldMkLst>
          <pc:docMk/>
          <pc:sldMk cId="2697713339" sldId="355"/>
        </pc:sldMkLst>
      </pc:sldChg>
      <pc:sldChg chg="delSp modSp add mod setBg">
        <pc:chgData name="olfat ganji" userId="4fc8d43c224176e1" providerId="LiveId" clId="{CDDE2AE7-1BDD-403D-8E51-0E86E7BD8D68}" dt="2024-01-22T18:44:01.281" v="1182" actId="207"/>
        <pc:sldMkLst>
          <pc:docMk/>
          <pc:sldMk cId="3471073400" sldId="356"/>
        </pc:sldMkLst>
      </pc:sldChg>
      <pc:sldChg chg="modSp add mod ord">
        <pc:chgData name="olfat ganji" userId="4fc8d43c224176e1" providerId="LiveId" clId="{CDDE2AE7-1BDD-403D-8E51-0E86E7BD8D68}" dt="2024-01-22T20:29:47.746" v="1420" actId="1076"/>
        <pc:sldMkLst>
          <pc:docMk/>
          <pc:sldMk cId="798318288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3E03-8071-4A9C-961A-1A24B7D1516E}" type="datetimeFigureOut">
              <a:rPr lang="en-CA" smtClean="0"/>
              <a:t>2025-01-06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6E53A-3B71-4073-87AD-B18E6D15DD0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9718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1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02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8BF6-39DB-F805-9D21-30B3026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7B336-5276-DFDD-6DE1-EF16E1E70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D638B-75C1-D3D3-DC04-E0561779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FA59-D065-FB82-15E1-71F74A26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75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8BF6-39DB-F805-9D21-30B3026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7B336-5276-DFDD-6DE1-EF16E1E70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D638B-75C1-D3D3-DC04-E0561779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FA59-D065-FB82-15E1-71F74A26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91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8BF6-39DB-F805-9D21-30B3026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7B336-5276-DFDD-6DE1-EF16E1E70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D638B-75C1-D3D3-DC04-E0561779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FA59-D065-FB82-15E1-71F74A26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5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8BF6-39DB-F805-9D21-30B3026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7B336-5276-DFDD-6DE1-EF16E1E70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D638B-75C1-D3D3-DC04-E0561779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FA59-D065-FB82-15E1-71F74A26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340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8BF6-39DB-F805-9D21-30B30268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7B336-5276-DFDD-6DE1-EF16E1E70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D638B-75C1-D3D3-DC04-E0561779A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FA59-D065-FB82-15E1-71F74A26E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93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679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10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3223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599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319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989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200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268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49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07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3939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2210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1694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30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928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11DB-F964-39E9-2A1B-13CB9C8ED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D9C38E-465C-4956-ECF1-5F6C0C3CB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DF083-DB5C-2ACD-9533-A77FC708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EEADD-4C1F-43D0-717F-85567673E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159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7192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950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A0C1-1008-64F9-6577-09D7F530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2D9C3-922B-B779-B74E-DC2BE6B3C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2652E-C108-469B-5C72-DA132ED5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7E312-07BA-D698-C1B2-D1395B6A4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352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A838-0FA7-E5E3-230D-08CD39E7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0F5A7-34F6-3C07-DDCF-0F7C39857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DC6DE-BF7E-D8A8-81E3-03B47AA5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3B25-A9EF-4BDF-0E7C-92AC8832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270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A838-0FA7-E5E3-230D-08CD39E7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0F5A7-34F6-3C07-DDCF-0F7C39857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DC6DE-BF7E-D8A8-81E3-03B47AA5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3B25-A9EF-4BDF-0E7C-92AC8832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6622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A838-0FA7-E5E3-230D-08CD39E7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0F5A7-34F6-3C07-DDCF-0F7C39857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DC6DE-BF7E-D8A8-81E3-03B47AA5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3B25-A9EF-4BDF-0E7C-92AC8832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16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4D623-DADB-87A0-FBA1-60E3A883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DCAAF-BEEE-B816-8B35-E490AFED4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F2BF2-8098-2788-3D77-2302A8BB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44341-A873-2185-9C70-6A829F22B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169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4D623-DADB-87A0-FBA1-60E3A883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DCAAF-BEEE-B816-8B35-E490AFED4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F2BF2-8098-2788-3D77-2302A8BB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44341-A873-2185-9C70-6A829F22B9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443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0D4E-8AD6-3F03-3F19-5A7247323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4D10F-5A92-148D-7C6A-2A5BE297A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CE03D-6D25-517C-E92C-4E4984FC7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8254A-95D5-4CD9-E8CB-8E06AF15F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197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28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388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71027-71EF-8018-EC28-F0C19741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4AAE1-31AB-4A08-664E-216E94EE2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EBB28-6C33-3C32-BA6F-EEBBD3832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4316-8CFE-2C16-1D76-7211FB45C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602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28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602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672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45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8790-669D-029E-F479-0A2DD9142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01BFE-E476-E2C2-8061-A35974ED6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756A3-79B2-B74E-D344-A2FB298D3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79848-BBA4-0F6F-3C25-E6C5D401D4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6E53A-3B71-4073-87AD-B18E6D15DD0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761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F27F-7078-3A7E-993B-D72C1BF69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E5F33-936F-3704-B83D-BB0537C7B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A4A1-2D59-C63D-D8FE-098A3E56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4BF7-FF02-1343-BFBA-2ABD30E1C7CB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E3BC-E220-F24D-8507-EA4BD4C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93CE-7DFE-12B3-F656-9FE37602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54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49DB-EF88-3A0F-76A0-1CFDD70A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DA143-37BB-7C75-0CD2-9BE6D39E1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BFA61-1E74-05CE-7C40-6DBD8C5C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A771-E9F3-934E-A520-C3D29220E3DE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B101B-674B-B5EC-F84C-F9E2DF26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F60F-8856-70E1-F6DD-BC489004A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954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2829E-A3EF-8AD5-69A3-2DBD75ACE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85FB5-16BE-993B-AA1A-649BF132E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E4089-EB14-424E-8D23-BEB972EC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A8D7-A9DD-E442-8A2B-91BDA54E1858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C4479-E23E-A7FA-0A69-EFA52871C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39BA8-CF66-B8D7-E717-7D20DFAE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170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1014-E438-0C53-F066-9D32E828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87962-9E5A-460F-4659-A0F347EDF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C53-58A9-58DB-DE5C-EA3AA80C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4CE06-2610-9144-AB2F-2A7EECD069E4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FAD97-FEF9-C40F-B788-A8BF2D67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5A02-B39C-2A79-4396-CC26DCAB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987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9252-5D97-4F39-CACA-80EC1B7D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5F322-2D54-4F4C-ED43-0ACF2E95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3CCAF-43DF-5350-DD1B-AECCE405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0472-CB68-7549-BBF7-E88B1B4B5684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EFD0-C9A2-20F6-7F6A-CCEC20B1B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8436F-1BDA-3DE3-5ACC-9C057321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620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65FF-F7AD-B033-511B-E6645473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6310-6CF1-CC9F-76CF-512D3612B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8026E-8BBE-9565-C5DC-E0E411461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B0936-5C22-2149-6F90-BE23E7BC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0E67-8507-9743-915C-4580C22117FA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263D5-B189-1144-6840-7706D483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36DB6-9B8B-6B33-BD0B-3925B9EB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24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2764-C513-C6F2-5AC1-026BDFD0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1F3B5-0C31-A27F-6210-AC8784366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90CD0-8FF1-2D2F-4C0C-C9D4A5DFE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430B-690F-0199-AA74-7123301D4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69984-2489-D1BB-8CDB-9CE587D68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EF8CC-ECC0-B217-CAA2-976A787B2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8A8D-998C-9B4D-97DB-23F3554D86C3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BC882-6566-5483-93EE-C3AE83C1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7876D-D6E5-599D-1CE6-5A2C42B2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38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2EF5-B741-ADCD-6280-4470FC38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61462-9E8C-7B1A-993C-9BB8FFEB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3357-194C-5440-98E5-F40D6278D082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7AA3E-AEE0-0639-E03A-9B3BC14B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68721-1FD2-93B2-5E85-CADC9E84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251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24C20-CACF-DA75-5D83-58539199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3793-1A51-1740-AC48-B5507C623D9C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73616-76B2-2FD4-1A72-82B32E55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105E-DD5D-9AB1-DCAC-02260FB9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868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86F-2997-66B2-39B9-45F94ABB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84C7D-A18B-9255-B58E-C6DEBF44F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FBA16-FAC6-45C8-4FA3-A61E48F6D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01A9D-F15F-86CD-CA57-4AC27CAA5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C419F-6796-4E47-B39E-DF25B6263054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7ADB0-A3B5-2537-C6C4-36C9D0FB3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AA6C8-878E-ACD0-1399-563DB327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894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1B02-0145-3DC7-7996-5A90827B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D0C9B-D98E-1CA7-04A1-E55A0708A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EA8D8-5131-A357-25AF-C75CFFEB2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5AD68-ED73-8CF8-6781-BB83D831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0268D-3623-E14B-87CD-62D43040E5C1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AFF7E-705B-5BF6-DD0F-D45658D3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C9FA4-D4BE-6214-356B-9E1B22EC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874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E10BF-07FD-576F-8897-CD85082F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C66A-1471-F6FA-C560-A6A2269D0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9CA-03BA-6C63-2896-4780E9C22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2D8DA-F926-C043-AA86-8C7E6AB53583}" type="datetime1">
              <a:rPr lang="en-CA" smtClean="0"/>
              <a:t>2025-01-06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C26B2-59DB-9A9E-4FDE-55803883E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Slides Adapted from Dr. O. G. Bidmeshk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D4DCF-C780-E2A8-63D1-C781D224F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96D8-22F7-48A8-8068-F034CD23FBD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073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85D5F4-812F-CFEB-B86A-622530EC83D0}"/>
              </a:ext>
            </a:extLst>
          </p:cNvPr>
          <p:cNvSpPr txBox="1">
            <a:spLocks/>
          </p:cNvSpPr>
          <p:nvPr/>
        </p:nvSpPr>
        <p:spPr>
          <a:xfrm>
            <a:off x="1091944" y="1735000"/>
            <a:ext cx="10774235" cy="18915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Calibri"/>
                <a:ea typeface="Calibri" panose="020F0502020204030204" pitchFamily="34" charset="0"/>
                <a:cs typeface="Calibri"/>
              </a:rPr>
              <a:t>Digital Transformation, Value Chain, Socio-</a:t>
            </a:r>
            <a:r>
              <a:rPr lang="en-US" sz="4000" b="1">
                <a:latin typeface="Calibri"/>
                <a:ea typeface="Calibri" panose="020F0502020204030204" pitchFamily="34" charset="0"/>
                <a:cs typeface="Calibri"/>
              </a:rPr>
              <a:t>Technical System</a:t>
            </a:r>
            <a:endParaRPr lang="en-US">
              <a:latin typeface="Calibri"/>
              <a:cs typeface="Calibri"/>
            </a:endParaRPr>
          </a:p>
          <a:p>
            <a:endParaRPr lang="en-US"/>
          </a:p>
          <a:p>
            <a:r>
              <a:rPr lang="en-US" sz="3500" b="1" dirty="0">
                <a:latin typeface="Calibri"/>
                <a:ea typeface="Calibri" panose="020F0502020204030204" pitchFamily="34" charset="0"/>
                <a:cs typeface="Calibri"/>
              </a:rPr>
              <a:t>(Week #2)</a:t>
            </a:r>
            <a:endParaRPr lang="en-CA" sz="3500" b="1"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0C30B6-A9BA-04E3-599D-EC02FFB61602}"/>
              </a:ext>
            </a:extLst>
          </p:cNvPr>
          <p:cNvSpPr txBox="1">
            <a:spLocks/>
          </p:cNvSpPr>
          <p:nvPr/>
        </p:nvSpPr>
        <p:spPr>
          <a:xfrm>
            <a:off x="2268394" y="3907972"/>
            <a:ext cx="7396041" cy="10634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CA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Canada West (UCW)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305C8-F7CA-73BA-CC4F-C45AB9C5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" y="218620"/>
            <a:ext cx="4337201" cy="12977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7F5192-EF8D-4799-9512-013758A2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Slides Adapted from Dr. O. G. </a:t>
            </a:r>
            <a:r>
              <a:rPr lang="en-CA" dirty="0" err="1"/>
              <a:t>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626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AEB0-D9DB-E9AE-B07C-B6BBD625EAEB}"/>
              </a:ext>
            </a:extLst>
          </p:cNvPr>
          <p:cNvSpPr txBox="1"/>
          <p:nvPr/>
        </p:nvSpPr>
        <p:spPr>
          <a:xfrm>
            <a:off x="236017" y="1316647"/>
            <a:ext cx="10757324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1-5- Integration into Value Chain</a:t>
            </a: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pic>
        <p:nvPicPr>
          <p:cNvPr id="6" name="Picture 4" descr="Visualization of Porter’s Value Chain enhanced with the impact of digital transformation across the entire Primary and entire Secondary Activities.">
            <a:extLst>
              <a:ext uri="{FF2B5EF4-FFF2-40B4-BE49-F238E27FC236}">
                <a16:creationId xmlns:a16="http://schemas.microsoft.com/office/drawing/2014/main" id="{8AC9A453-2709-AF91-995A-09931BBF7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2019303"/>
            <a:ext cx="9668012" cy="439908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EE8C4B-070D-716F-E110-188BB917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147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54C3-EE09-8FBA-4F06-F9AFDC91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FC9D-33AB-DE7B-F535-2CE9907E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F4435D-ED46-5BEC-FDFA-CBC49B4D85E6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565671-3265-2F6D-DC81-FB93F7B7DA98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2- </a:t>
            </a:r>
            <a:r>
              <a:rPr lang="en-US" sz="3200" b="1" dirty="0">
                <a:latin typeface="+mn-lt"/>
              </a:rPr>
              <a:t>The Shift to Digital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A5AA-3342-85D7-A0CC-2BCF0B3CD792}"/>
              </a:ext>
            </a:extLst>
          </p:cNvPr>
          <p:cNvSpPr txBox="1"/>
          <p:nvPr/>
        </p:nvSpPr>
        <p:spPr>
          <a:xfrm>
            <a:off x="358352" y="1698879"/>
            <a:ext cx="10571586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2-1- Definition and characteristics of digital ecosystems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252538" indent="-3429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Definition: </a:t>
            </a:r>
            <a:r>
              <a:rPr lang="en-US" sz="2800" dirty="0">
                <a:solidFill>
                  <a:srgbClr val="0D0D0D"/>
                </a:solidFill>
              </a:rPr>
              <a:t>The move from traditional value chains to digital ecosystems marks a significant change in business strategy and value creation. Unlike linear value chains, digital ecosystems are dynamic networks that connect companies, consumers, and technology providers to co-create value.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615F0-310C-CF5C-5D42-20C67791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647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54C3-EE09-8FBA-4F06-F9AFDC91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FC9D-33AB-DE7B-F535-2CE9907E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F4435D-ED46-5BEC-FDFA-CBC49B4D85E6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565671-3265-2F6D-DC81-FB93F7B7DA98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2- </a:t>
            </a:r>
            <a:r>
              <a:rPr lang="en-US" sz="3200" b="1" dirty="0">
                <a:latin typeface="+mn-lt"/>
              </a:rPr>
              <a:t>The Shift to Digital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A5AA-3342-85D7-A0CC-2BCF0B3CD792}"/>
              </a:ext>
            </a:extLst>
          </p:cNvPr>
          <p:cNvSpPr txBox="1"/>
          <p:nvPr/>
        </p:nvSpPr>
        <p:spPr>
          <a:xfrm>
            <a:off x="358352" y="1698879"/>
            <a:ext cx="10543011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2-1- Definition and characteristics of digital ecosystems</a:t>
            </a:r>
          </a:p>
          <a:p>
            <a:pPr marL="909638" algn="just"/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Key Features of Digital Ecosystems:</a:t>
            </a:r>
          </a:p>
          <a:p>
            <a:pPr marL="542925" algn="just"/>
            <a:endParaRPr lang="en-US" sz="2800" dirty="0">
              <a:solidFill>
                <a:srgbClr val="0D0D0D"/>
              </a:solidFill>
            </a:endParaRP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Interconnectivity: </a:t>
            </a:r>
            <a:r>
              <a:rPr lang="en-US" sz="2800" dirty="0">
                <a:solidFill>
                  <a:srgbClr val="0D0D0D"/>
                </a:solidFill>
              </a:rPr>
              <a:t>Links between various entities enhance value flow.</a:t>
            </a: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Scalability: </a:t>
            </a:r>
            <a:r>
              <a:rPr lang="en-US" sz="2800" dirty="0">
                <a:solidFill>
                  <a:srgbClr val="0D0D0D"/>
                </a:solidFill>
              </a:rPr>
              <a:t>Easier expansion at lower costs.</a:t>
            </a: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Data-centricity: </a:t>
            </a:r>
            <a:r>
              <a:rPr lang="en-US" sz="2800" dirty="0">
                <a:solidFill>
                  <a:srgbClr val="0D0D0D"/>
                </a:solidFill>
              </a:rPr>
              <a:t>Data drives insights and innovation.</a:t>
            </a: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Openness: </a:t>
            </a:r>
            <a:r>
              <a:rPr lang="en-US" sz="2800" dirty="0">
                <a:solidFill>
                  <a:srgbClr val="0D0D0D"/>
                </a:solidFill>
              </a:rPr>
              <a:t>Easy integration of third-party services encourages innovation.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E911E-4027-FDB5-86B2-2917FC38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972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54C3-EE09-8FBA-4F06-F9AFDC91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FC9D-33AB-DE7B-F535-2CE9907E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F4435D-ED46-5BEC-FDFA-CBC49B4D85E6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565671-3265-2F6D-DC81-FB93F7B7DA98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2- </a:t>
            </a:r>
            <a:r>
              <a:rPr lang="en-US" sz="3200" b="1" dirty="0">
                <a:latin typeface="+mn-lt"/>
              </a:rPr>
              <a:t>The Shift to Digital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A5AA-3342-85D7-A0CC-2BCF0B3CD792}"/>
              </a:ext>
            </a:extLst>
          </p:cNvPr>
          <p:cNvSpPr txBox="1"/>
          <p:nvPr/>
        </p:nvSpPr>
        <p:spPr>
          <a:xfrm>
            <a:off x="236017" y="1291805"/>
            <a:ext cx="10757324" cy="569386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2-2- The role of technology in transforming value chains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542925" algn="just"/>
            <a:r>
              <a:rPr lang="en-US" sz="2800" dirty="0">
                <a:solidFill>
                  <a:srgbClr val="0D0D0D"/>
                </a:solidFill>
              </a:rPr>
              <a:t>Technology fundamentally reshapes value chains into digital ecosystems through:</a:t>
            </a:r>
          </a:p>
          <a:p>
            <a:pPr marL="542925" algn="just"/>
            <a:endParaRPr lang="en-US" sz="2800" dirty="0">
              <a:solidFill>
                <a:srgbClr val="0D0D0D"/>
              </a:solidFill>
            </a:endParaRP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Connectivity: </a:t>
            </a:r>
            <a:r>
              <a:rPr lang="en-US" sz="2800" dirty="0">
                <a:solidFill>
                  <a:srgbClr val="0D0D0D"/>
                </a:solidFill>
              </a:rPr>
              <a:t>IoT and cloud computing streamline operations.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Data Analytics: </a:t>
            </a:r>
            <a:r>
              <a:rPr lang="en-US" sz="2800" dirty="0">
                <a:solidFill>
                  <a:srgbClr val="0D0D0D"/>
                </a:solidFill>
              </a:rPr>
              <a:t>Insights and automation powered by big data and AI.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Platforms: </a:t>
            </a:r>
            <a:r>
              <a:rPr lang="en-US" sz="2800" dirty="0">
                <a:solidFill>
                  <a:srgbClr val="0D0D0D"/>
                </a:solidFill>
              </a:rPr>
              <a:t>Digital platforms connect users, amplifying value with network growth.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Customer Engagement: </a:t>
            </a:r>
            <a:r>
              <a:rPr lang="en-US" sz="2800" dirty="0">
                <a:solidFill>
                  <a:srgbClr val="0D0D0D"/>
                </a:solidFill>
              </a:rPr>
              <a:t>Mobile tech and VR/AR offer personalized experiences.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Security: </a:t>
            </a:r>
            <a:r>
              <a:rPr lang="en-US" sz="2800" dirty="0">
                <a:solidFill>
                  <a:srgbClr val="0D0D0D"/>
                </a:solidFill>
              </a:rPr>
              <a:t>Cybersecurity ensures data protection and trust.</a:t>
            </a: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3DD-DE2D-8C4B-53EC-3E1D3355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010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54C3-EE09-8FBA-4F06-F9AFDC91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FC9D-33AB-DE7B-F535-2CE9907E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F4435D-ED46-5BEC-FDFA-CBC49B4D85E6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565671-3265-2F6D-DC81-FB93F7B7DA98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2- </a:t>
            </a:r>
            <a:r>
              <a:rPr lang="en-US" sz="3200" b="1" dirty="0">
                <a:latin typeface="+mn-lt"/>
              </a:rPr>
              <a:t>The Shift to Digital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A5AA-3342-85D7-A0CC-2BCF0B3CD792}"/>
              </a:ext>
            </a:extLst>
          </p:cNvPr>
          <p:cNvSpPr txBox="1"/>
          <p:nvPr/>
        </p:nvSpPr>
        <p:spPr>
          <a:xfrm>
            <a:off x="195266" y="1299662"/>
            <a:ext cx="10747799" cy="59400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2-3- From linear processes to interconnected platforms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Traditional value chains add value in a linear, step-by-step process. Digital ecosystems, however, are dynamic and non-linear, involving complex interactions among various participants.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252538" indent="-3429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This shift has several implications:</a:t>
            </a: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C00000"/>
                </a:solidFill>
              </a:rPr>
              <a:t>Value Creation: </a:t>
            </a:r>
            <a:r>
              <a:rPr lang="en-US" sz="2600" dirty="0">
                <a:solidFill>
                  <a:srgbClr val="0D0D0D"/>
                </a:solidFill>
              </a:rPr>
              <a:t>Network effects increase value as more participants join.</a:t>
            </a: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C00000"/>
                </a:solidFill>
              </a:rPr>
              <a:t>Customer Focus: </a:t>
            </a:r>
            <a:r>
              <a:rPr lang="en-US" sz="2600" dirty="0">
                <a:solidFill>
                  <a:srgbClr val="0D0D0D"/>
                </a:solidFill>
              </a:rPr>
              <a:t>Personalization and enhanced experiences are central.</a:t>
            </a:r>
          </a:p>
          <a:p>
            <a:pPr marL="2243138" indent="-457200" algn="just"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C00000"/>
                </a:solidFill>
              </a:rPr>
              <a:t>Innovation: </a:t>
            </a:r>
            <a:r>
              <a:rPr lang="en-US" sz="2600" dirty="0">
                <a:solidFill>
                  <a:srgbClr val="0D0D0D"/>
                </a:solidFill>
              </a:rPr>
              <a:t>Collaboration within the ecosystem spurs new solutions.</a:t>
            </a: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ECAE7-8A15-F4B3-71E9-70BD1873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117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54C3-EE09-8FBA-4F06-F9AFDC91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92FC9D-33AB-DE7B-F535-2CE9907E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F4435D-ED46-5BEC-FDFA-CBC49B4D85E6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565671-3265-2F6D-DC81-FB93F7B7DA98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2- </a:t>
            </a:r>
            <a:r>
              <a:rPr lang="en-US" sz="3200" b="1" dirty="0">
                <a:latin typeface="+mn-lt"/>
              </a:rPr>
              <a:t>The Shift to Digital Ecosystems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A5AA-3342-85D7-A0CC-2BCF0B3CD792}"/>
              </a:ext>
            </a:extLst>
          </p:cNvPr>
          <p:cNvSpPr txBox="1"/>
          <p:nvPr/>
        </p:nvSpPr>
        <p:spPr>
          <a:xfrm>
            <a:off x="358352" y="1698879"/>
            <a:ext cx="10757324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2-4- Examples of digital ecosystems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i="0" dirty="0">
                <a:solidFill>
                  <a:srgbClr val="C00000"/>
                </a:solidFill>
                <a:effectLst/>
              </a:rPr>
              <a:t>Amazon</a:t>
            </a:r>
            <a:r>
              <a:rPr lang="en-CA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CA" sz="2800" b="0" i="0" dirty="0">
                <a:solidFill>
                  <a:srgbClr val="0D0D0D"/>
                </a:solidFill>
                <a:effectLst/>
              </a:rPr>
              <a:t>Evolved from an online bookstore to a vast digital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i="0" dirty="0">
                <a:solidFill>
                  <a:srgbClr val="C00000"/>
                </a:solidFill>
                <a:effectLst/>
              </a:rPr>
              <a:t>Apple</a:t>
            </a:r>
            <a:r>
              <a:rPr lang="en-CA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CA" sz="2800" b="0" i="0" dirty="0">
                <a:solidFill>
                  <a:srgbClr val="0D0D0D"/>
                </a:solidFill>
                <a:effectLst/>
              </a:rPr>
              <a:t>Integrates hardware, software, and services for a seamless user experience.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i="0" dirty="0">
                <a:solidFill>
                  <a:srgbClr val="C00000"/>
                </a:solidFill>
                <a:effectLst/>
              </a:rPr>
              <a:t>Alibaba</a:t>
            </a:r>
            <a:r>
              <a:rPr lang="en-CA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CA" sz="2800" b="0" i="0" dirty="0">
                <a:solidFill>
                  <a:srgbClr val="0D0D0D"/>
                </a:solidFill>
                <a:effectLst/>
              </a:rPr>
              <a:t>Expands beyond e-commerce to include payments, cloud computing, and more.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51296-AFA4-F304-9FCC-FD5E91CC9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14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3- Components of Digital Ecosystems</a:t>
            </a:r>
            <a:endParaRPr lang="en-US" sz="32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13974"/>
            <a:ext cx="10757324" cy="4832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dirty="0">
                <a:solidFill>
                  <a:srgbClr val="0D0D0D"/>
                </a:solidFill>
              </a:rPr>
              <a:t>Digital ecosystems are built on several key components that work together to create a seamless, interconnected environment:</a:t>
            </a:r>
          </a:p>
          <a:p>
            <a:pPr marL="542925" algn="just"/>
            <a:endParaRPr lang="en-US" sz="2800" dirty="0">
              <a:solidFill>
                <a:srgbClr val="0D0D0D"/>
              </a:solidFill>
            </a:endParaRPr>
          </a:p>
          <a:p>
            <a:pPr marL="542925" algn="just"/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3-1- Core Platforms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C00000"/>
                </a:solidFill>
              </a:rPr>
              <a:t>Infrastructure Platforms:</a:t>
            </a:r>
            <a:r>
              <a:rPr lang="en-CA" sz="2800" dirty="0">
                <a:solidFill>
                  <a:srgbClr val="C00000"/>
                </a:solidFill>
              </a:rPr>
              <a:t> </a:t>
            </a:r>
            <a:r>
              <a:rPr lang="en-CA" sz="2800" dirty="0">
                <a:solidFill>
                  <a:srgbClr val="0D0D0D"/>
                </a:solidFill>
              </a:rPr>
              <a:t>Essential services like cloud computing and data storage.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C00000"/>
                </a:solidFill>
              </a:rPr>
              <a:t>Marketplace Platforms: </a:t>
            </a:r>
            <a:r>
              <a:rPr lang="en-CA" sz="2800" dirty="0">
                <a:solidFill>
                  <a:srgbClr val="0D0D0D"/>
                </a:solidFill>
              </a:rPr>
              <a:t>Connect buyers and sellers (e.g., Amazon, eBay).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C00000"/>
                </a:solidFill>
              </a:rPr>
              <a:t>Service Platforms: </a:t>
            </a:r>
            <a:r>
              <a:rPr lang="en-CA" sz="2800" dirty="0">
                <a:solidFill>
                  <a:srgbClr val="0D0D0D"/>
                </a:solidFill>
              </a:rPr>
              <a:t>Provide specific services (e.g., PayPal for payments, Netflix for streaming).</a:t>
            </a: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5680C-F9F7-4648-D8D7-06DEFB1B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048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3- Components of Digital Ecosystems</a:t>
            </a:r>
            <a:endParaRPr lang="en-US" sz="32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358352" y="1698879"/>
            <a:ext cx="10757324" cy="44319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3-2- The network of participants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Users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End consumers of the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10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Providers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Offer products or services within the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10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Developers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Create apps or services that enhance the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10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Partners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Contribute through strategic collaborations or integrations.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2741B-B875-F5C0-8E19-D1CB4168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90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3- Components of Digital Ecosystems</a:t>
            </a:r>
            <a:endParaRPr lang="en-US" sz="32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358352" y="1698879"/>
            <a:ext cx="10385848" cy="41242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3-3- Data and analytics as the backbone of digital ecosystems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Data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Collected from user interactions, transactions, and service usage.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Analytics</a:t>
            </a:r>
            <a:r>
              <a:rPr lang="en-US" sz="2800" b="0" i="0" dirty="0">
                <a:solidFill>
                  <a:srgbClr val="C00000"/>
                </a:solidFill>
                <a:effectLst/>
              </a:rPr>
              <a:t>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Tools that analyze data for insights, optimization, and decision-making.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600C-4D3D-9E03-FE17-3AA895FDB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667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3- Components of Digital Ecosystems</a:t>
            </a:r>
            <a:endParaRPr lang="en-US" sz="32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358352" y="1698879"/>
            <a:ext cx="10757324" cy="39703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3-4- The importance of APIs and SDKs in ecosystem integration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APIs (Application Programming Interfaces):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Allow software applications to communicate.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SDKs (Software Development Kits):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Help developers build compatible applications or services.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A0AAC-9E19-D3D4-B168-24535F2C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961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37717-6C00-1B96-0CC1-7C137446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232593-9845-DD31-D7AE-BE29A5E63778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655969-EFB1-23D5-7273-8512E35D3DAF}"/>
              </a:ext>
            </a:extLst>
          </p:cNvPr>
          <p:cNvSpPr txBox="1"/>
          <p:nvPr/>
        </p:nvSpPr>
        <p:spPr>
          <a:xfrm>
            <a:off x="728285" y="1421231"/>
            <a:ext cx="10735429" cy="382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US" sz="2800" b="1" dirty="0">
                <a:ea typeface="Calibri" panose="020F0502020204030204" pitchFamily="34" charset="0"/>
                <a:cs typeface="Calibri" panose="020F0502020204030204" pitchFamily="34" charset="0"/>
              </a:rPr>
              <a:t>1- </a:t>
            </a:r>
            <a:r>
              <a:rPr lang="en-US" sz="2800" b="1" dirty="0">
                <a:solidFill>
                  <a:srgbClr val="0D0D0D"/>
                </a:solidFill>
              </a:rPr>
              <a:t>Introduction to Porter's Value Chain</a:t>
            </a:r>
            <a:endParaRPr lang="en-CA" sz="2800" b="1" dirty="0">
              <a:solidFill>
                <a:srgbClr val="0D0D0D"/>
              </a:solidFill>
            </a:endParaRP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CA" sz="2800" b="1" dirty="0">
                <a:solidFill>
                  <a:srgbClr val="0D0D0D"/>
                </a:solidFill>
              </a:rPr>
              <a:t>2- </a:t>
            </a:r>
            <a:r>
              <a:rPr lang="en-US" sz="2800" b="1" dirty="0">
                <a:solidFill>
                  <a:srgbClr val="0D0D0D"/>
                </a:solidFill>
              </a:rPr>
              <a:t>The Shift to Digital Ecosystems</a:t>
            </a: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CA" sz="2800" b="1" dirty="0">
                <a:solidFill>
                  <a:srgbClr val="0D0D0D"/>
                </a:solidFill>
              </a:rPr>
              <a:t>3- Components of Digital Ecosystems</a:t>
            </a: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CA" sz="2800" b="1" dirty="0">
                <a:solidFill>
                  <a:srgbClr val="0D0D0D"/>
                </a:solidFill>
              </a:rPr>
              <a:t>4- Socio-Technical Systems (STS)</a:t>
            </a: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US" sz="2800" b="1" dirty="0">
                <a:solidFill>
                  <a:srgbClr val="0D0D0D"/>
                </a:solidFill>
              </a:rPr>
              <a:t>5</a:t>
            </a:r>
            <a:r>
              <a:rPr lang="en-CA" sz="2800" b="1" dirty="0">
                <a:solidFill>
                  <a:srgbClr val="0D0D0D"/>
                </a:solidFill>
              </a:rPr>
              <a:t>- Case Studies</a:t>
            </a: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CA" sz="2800" b="1" dirty="0">
                <a:solidFill>
                  <a:srgbClr val="0D0D0D"/>
                </a:solidFill>
              </a:rPr>
              <a:t>6- Implications for Businesses</a:t>
            </a:r>
          </a:p>
          <a:p>
            <a:pPr algn="just">
              <a:lnSpc>
                <a:spcPts val="2600"/>
              </a:lnSpc>
              <a:spcBef>
                <a:spcPts val="1800"/>
              </a:spcBef>
            </a:pPr>
            <a:r>
              <a:rPr lang="en-US" sz="2800" b="1" dirty="0">
                <a:solidFill>
                  <a:srgbClr val="0D0D0D"/>
                </a:solidFill>
              </a:rPr>
              <a:t>7- Conclusion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5CD7D-4122-B3A0-C0E3-A1F94D5BEB5F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i="0" dirty="0">
                <a:effectLst/>
                <a:latin typeface="+mn-lt"/>
              </a:rPr>
              <a:t>Content</a:t>
            </a:r>
            <a:endParaRPr lang="en-US" sz="3200" b="1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2C25-1EBA-B2AC-79AC-30CFCE30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875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3- Components of Digital Ecosystems</a:t>
            </a:r>
            <a:endParaRPr lang="en-US" sz="32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358352" y="1698879"/>
            <a:ext cx="10757324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3-5-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Governance and Standards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Governance Models: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Rules and policies for ecosystem participation and data sharing.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Standards and Protocols: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Ensure compatibility and smooth integration across the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42446-5D81-0783-5DA8-A6982241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95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384554"/>
            <a:ext cx="10757324" cy="52629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4-1-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Definition and Key Concepts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CA" sz="2800" b="1" dirty="0">
                <a:solidFill>
                  <a:srgbClr val="C00000"/>
                </a:solidFill>
              </a:rPr>
              <a:t>Definition: </a:t>
            </a:r>
            <a:r>
              <a:rPr lang="en-US" sz="2800" dirty="0">
                <a:solidFill>
                  <a:srgbClr val="0D0D0D"/>
                </a:solidFill>
              </a:rPr>
              <a:t>A framework highlighting the interplay between an organization's social elements (people, culture) and technical elements (technology, processes).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Social Systems: </a:t>
            </a:r>
            <a:r>
              <a:rPr lang="en-US" sz="2800" dirty="0">
                <a:solidFill>
                  <a:srgbClr val="0D0D0D"/>
                </a:solidFill>
              </a:rPr>
              <a:t>Encompass the organizational structure, culture, and employee dynamics.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Technical Systems: </a:t>
            </a:r>
            <a:r>
              <a:rPr lang="en-US" sz="2800" dirty="0">
                <a:solidFill>
                  <a:srgbClr val="0D0D0D"/>
                </a:solidFill>
              </a:rPr>
              <a:t>Include the technologies and processes that support business operations.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F7BF5-D793-664D-74FA-73E3DBD1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538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pic>
        <p:nvPicPr>
          <p:cNvPr id="5" name="Picture 2" descr="Visualization of the Socio-Technical Systems models showing the interrelationships of social systems and technical systems.">
            <a:extLst>
              <a:ext uri="{FF2B5EF4-FFF2-40B4-BE49-F238E27FC236}">
                <a16:creationId xmlns:a16="http://schemas.microsoft.com/office/drawing/2014/main" id="{C96BC3CF-412D-5570-C9C2-D938EEF94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78935"/>
            <a:ext cx="9772786" cy="504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BEA2F-0C78-8831-F830-84B7C8CF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721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4-2- Jointed Optimization</a:t>
            </a:r>
            <a:endParaRPr lang="en-CA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pic>
        <p:nvPicPr>
          <p:cNvPr id="5" name="Picture 2" descr="Visualization of the Socio-Technical System showing the optimal relationship between social systems and technical systems.">
            <a:extLst>
              <a:ext uri="{FF2B5EF4-FFF2-40B4-BE49-F238E27FC236}">
                <a16:creationId xmlns:a16="http://schemas.microsoft.com/office/drawing/2014/main" id="{ED6BCFC2-C072-668D-95D9-180D8F83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2254646"/>
            <a:ext cx="7882075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064F-4DAB-CD7E-F211-52D9B10A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9533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4-3- Importance of STS</a:t>
            </a:r>
          </a:p>
        </p:txBody>
      </p:sp>
      <p:pic>
        <p:nvPicPr>
          <p:cNvPr id="7" name="Picture 2" descr="Enhancing the Socio-Technical Systems model that looks deeper into the actual elements that comprise social subsystems and technical subsystems.">
            <a:extLst>
              <a:ext uri="{FF2B5EF4-FFF2-40B4-BE49-F238E27FC236}">
                <a16:creationId xmlns:a16="http://schemas.microsoft.com/office/drawing/2014/main" id="{56C83778-800F-F1BA-3560-D21F86E3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83" y="1354998"/>
            <a:ext cx="6481286" cy="522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ements that impact organization culture critical to the success of Digital Transformation.">
            <a:extLst>
              <a:ext uri="{FF2B5EF4-FFF2-40B4-BE49-F238E27FC236}">
                <a16:creationId xmlns:a16="http://schemas.microsoft.com/office/drawing/2014/main" id="{E910092C-3925-FCE3-DBBE-A380D078C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64" y="2383233"/>
            <a:ext cx="4515574" cy="257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D547E-9B2F-AE28-0C99-839AB034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44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4-4-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Relevance to Digital Ecosystems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Harmony Between Technology and People: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Ensures technology supports and enhances human work, maintaining organizational culture during digital transitions.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Promotes Collaboration and Innovation: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By balancing social and technical aspects, organizations can foster environments ripe for innovation and adaptable to change.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3ED14-7577-845E-F4CE-0419AD18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6986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4832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4-4-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Relevance to Digital Ecosystems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Participatory Design: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Engage employees in technology design and implementation to align technical systems with social needs.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Continuous Learning: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Support employee adaptation to new technologies through training and development.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i="0" dirty="0">
                <a:solidFill>
                  <a:srgbClr val="C00000"/>
                </a:solidFill>
                <a:effectLst/>
              </a:rPr>
              <a:t>Change Management: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Use change management to ease the integration of new technologies and maintain employee engagement.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1CA7-C121-159B-630B-97C70860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835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4-5- Theory in Practice</a:t>
            </a:r>
            <a:endParaRPr lang="en-CA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</p:txBody>
      </p:sp>
      <p:pic>
        <p:nvPicPr>
          <p:cNvPr id="5" name="Picture 2" descr="sociotechnical systems in the work place.  The image shows the social systems of people working on or with the technical systems.">
            <a:extLst>
              <a:ext uri="{FF2B5EF4-FFF2-40B4-BE49-F238E27FC236}">
                <a16:creationId xmlns:a16="http://schemas.microsoft.com/office/drawing/2014/main" id="{49537BB2-22B1-B2F3-2D8B-20E7A3D4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985963"/>
            <a:ext cx="6896100" cy="4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isualization of the Socio-Technical Systems models showing the interrelationships of social systems and technical systems.">
            <a:extLst>
              <a:ext uri="{FF2B5EF4-FFF2-40B4-BE49-F238E27FC236}">
                <a16:creationId xmlns:a16="http://schemas.microsoft.com/office/drawing/2014/main" id="{A2795C18-5BBC-C744-DE40-86D9B6B67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26" y="2254647"/>
            <a:ext cx="4881374" cy="412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ACDF9-1EA5-AD4B-DB59-DFB4F37D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74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656F6-DC16-79BE-224A-D22902EB4E6E}"/>
              </a:ext>
            </a:extLst>
          </p:cNvPr>
          <p:cNvSpPr txBox="1"/>
          <p:nvPr/>
        </p:nvSpPr>
        <p:spPr>
          <a:xfrm>
            <a:off x="236017" y="1575769"/>
            <a:ext cx="10757324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4-6- Your Role</a:t>
            </a:r>
            <a:endParaRPr lang="en-CA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</p:txBody>
      </p:sp>
      <p:pic>
        <p:nvPicPr>
          <p:cNvPr id="7" name="Picture 2" descr="Visualization of the Socio-Technical Systems.  The elements demonstrates possible areas that are found within an organization.">
            <a:extLst>
              <a:ext uri="{FF2B5EF4-FFF2-40B4-BE49-F238E27FC236}">
                <a16:creationId xmlns:a16="http://schemas.microsoft.com/office/drawing/2014/main" id="{AFC8B33C-3F54-3416-6A41-3D365A29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19" y="1513974"/>
            <a:ext cx="4981161" cy="45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isualization of the Enterprise Pyramid Framework.">
            <a:extLst>
              <a:ext uri="{FF2B5EF4-FFF2-40B4-BE49-F238E27FC236}">
                <a16:creationId xmlns:a16="http://schemas.microsoft.com/office/drawing/2014/main" id="{B431BD44-DCE1-CE9C-4B09-D1FAC925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5" y="2447852"/>
            <a:ext cx="5275525" cy="373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3B22A-34E6-1DA2-C302-53C758A1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49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pic>
        <p:nvPicPr>
          <p:cNvPr id="6" name="Picture 5" descr="Connection between the Enterprise Pyramid Framework and the Socio-Technical Systems.  Business Drive is connected to the Social Systems; Technical Systems are constructed with Application and Technical Infrastructure.  The use of Data and Data Analytics helps a business to find Joint Optimization.">
            <a:extLst>
              <a:ext uri="{FF2B5EF4-FFF2-40B4-BE49-F238E27FC236}">
                <a16:creationId xmlns:a16="http://schemas.microsoft.com/office/drawing/2014/main" id="{117F9A57-BFAF-28DD-9891-CE3F87833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1546191"/>
            <a:ext cx="10158413" cy="462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C322F-E504-6E23-26CB-FAF982EF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226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1918-970A-B829-C2CA-8E1890E91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E14B1-EE27-925C-E2B9-4B3C069A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31B8F8-47B0-AB1C-023A-96B178BC6DDC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3725D4-9658-1E23-72F0-7E84BBA8CDB8}"/>
              </a:ext>
            </a:extLst>
          </p:cNvPr>
          <p:cNvSpPr txBox="1"/>
          <p:nvPr/>
        </p:nvSpPr>
        <p:spPr>
          <a:xfrm>
            <a:off x="818184" y="1632851"/>
            <a:ext cx="1022605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Grasp Porter's value chain model and its strategic importance.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D0D0D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Explore the evolution from linear value chains to digital ecosystems.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D0D0D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Analyze digital ecosystems' characteristics and components.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D0D0D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Evaluate socio-technical systems' role in digital ecosystems.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D0D0D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Review case studies of successful transitions to digital ecosystems.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D0D0D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Discuss digital ecosystems' impact on value creation and competition.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AA61-1452-4914-DFFD-33D835BFC353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Objectives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2FE97-CF1F-048A-0C6A-EDDA04F6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3711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pic>
        <p:nvPicPr>
          <p:cNvPr id="7" name="Picture 6" descr="Visualization of Porter’s Value Chain and how digitalization might occur within or across Primary and Secondary Activities.">
            <a:extLst>
              <a:ext uri="{FF2B5EF4-FFF2-40B4-BE49-F238E27FC236}">
                <a16:creationId xmlns:a16="http://schemas.microsoft.com/office/drawing/2014/main" id="{A2339658-E46E-DB97-D8F9-FEE1B67A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2" y="1371604"/>
            <a:ext cx="10297271" cy="48577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8FBE-472C-06DE-19B3-0E5A1776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05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pic>
        <p:nvPicPr>
          <p:cNvPr id="6" name="Picture 5" descr="Using Porter’s Value Chain to help explain how individual activities digitalization creates their own socio-technical system.  This leads to silos within an organization.">
            <a:extLst>
              <a:ext uri="{FF2B5EF4-FFF2-40B4-BE49-F238E27FC236}">
                <a16:creationId xmlns:a16="http://schemas.microsoft.com/office/drawing/2014/main" id="{24CED36C-B938-DC73-5706-D8C9BCFE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1" y="1513974"/>
            <a:ext cx="10197267" cy="49044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594E-08F9-9721-3308-C3287E0A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236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8AE04-14E6-8189-4CD4-5EDCBB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A1138-BD26-1109-FC0D-BC70EC83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BA814D-2178-3FF6-7A47-FD112D215665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CE8BE3-B29F-8810-DA41-D068D32FF6AB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4- Socio-Technical Systems (STS)</a:t>
            </a:r>
          </a:p>
        </p:txBody>
      </p:sp>
      <p:pic>
        <p:nvPicPr>
          <p:cNvPr id="9" name="Picture 8" descr="When Primary and Secondary Activities share data and information acrosss all the activities, then the organization has more focused socio-technical system.">
            <a:extLst>
              <a:ext uri="{FF2B5EF4-FFF2-40B4-BE49-F238E27FC236}">
                <a16:creationId xmlns:a16="http://schemas.microsoft.com/office/drawing/2014/main" id="{D1313907-464E-DE5B-4062-6A19C057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1" y="1292045"/>
            <a:ext cx="10154404" cy="49686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F80A6-49DA-12D1-5BEB-AF492AF9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611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1B2B-3136-4C29-36FC-B58736BE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17604-BFB2-B799-C09D-E6CED8D5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A5EFFA-7936-BC10-A6A8-2006644318E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4CA56B-3DFE-8A94-F2CF-881430C6A592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5- Case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14C1-2D0A-59F4-E28F-FDD075FBC611}"/>
              </a:ext>
            </a:extLst>
          </p:cNvPr>
          <p:cNvSpPr txBox="1"/>
          <p:nvPr/>
        </p:nvSpPr>
        <p:spPr>
          <a:xfrm>
            <a:off x="248814" y="1412863"/>
            <a:ext cx="10453053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5-1- Amazon: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Digital Ecosystem Evolution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28638" algn="just"/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Evolution: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F</a:t>
            </a:r>
            <a:r>
              <a:rPr lang="en-US" sz="2800" dirty="0">
                <a:solidFill>
                  <a:srgbClr val="0D0D0D"/>
                </a:solidFill>
              </a:rPr>
              <a:t>rom an online bookstore to a comprehensive digital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Key Moves: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Introduced AWS, Prime, and Echo/Alexa, blending technology with customer engagement.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Impact: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Achieved global leadership by integrating technical infrastructure with personalized customer experiences.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004E7-D417-6937-8108-80A4F823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835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1B2B-3136-4C29-36FC-B58736BE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17604-BFB2-B799-C09D-E6CED8D5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A5EFFA-7936-BC10-A6A8-2006644318E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4CA56B-3DFE-8A94-F2CF-881430C6A592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5- Case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14C1-2D0A-59F4-E28F-FDD075FBC611}"/>
              </a:ext>
            </a:extLst>
          </p:cNvPr>
          <p:cNvSpPr txBox="1"/>
          <p:nvPr/>
        </p:nvSpPr>
        <p:spPr>
          <a:xfrm>
            <a:off x="248814" y="1412863"/>
            <a:ext cx="10453053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5-2- Apple: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Seamless Integration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28638" algn="just"/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Evolution: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Transitioned to an integrated ecosystem with hardware, software, and services..</a:t>
            </a: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C00000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Key Moves: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Focused on seamless device connectivity and expanded services like Apple Music.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Impact: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Gained high customer loyalty through quality and a unified socio-technical user experience.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4CFF8-F5BE-7E42-90F6-E9932A2C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8159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1B2B-3136-4C29-36FC-B58736BE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17604-BFB2-B799-C09D-E6CED8D5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A5EFFA-7936-BC10-A6A8-2006644318E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4CA56B-3DFE-8A94-F2CF-881430C6A592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5- Case Studies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514C1-2D0A-59F4-E28F-FDD075FBC611}"/>
              </a:ext>
            </a:extLst>
          </p:cNvPr>
          <p:cNvSpPr txBox="1"/>
          <p:nvPr/>
        </p:nvSpPr>
        <p:spPr>
          <a:xfrm>
            <a:off x="248814" y="1412863"/>
            <a:ext cx="10453053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5-3- Alibaba: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Leveraging Data and Community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528638" algn="just"/>
            <a:r>
              <a:rPr lang="en-US" sz="2800" b="1" dirty="0">
                <a:solidFill>
                  <a:srgbClr val="0D0D0D"/>
                </a:solidFill>
              </a:rPr>
              <a:t> </a:t>
            </a: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Evolution: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Grew from a B2B platform to a vast e-commerce and cloud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Key Moves: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Developed Taobao, Tmall, and Alipay, using big data for insights and personalization.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Impact: 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Transformed commerce in China, balancing technical innovation with a strong user community.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E231E-ECDE-BCCF-7D8D-7E58F1B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52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7833-BAEF-7E66-8A38-90919567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41A40-7652-3781-B4E4-EFCF3CE4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D32DB2-01B6-3506-7156-69FB4F6ACE32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15C0D-C5A3-F741-34D9-7FF2CBC5FA2A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6- Implications for Businesses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8BA73-D858-9FDB-5FC6-02643D667A6E}"/>
              </a:ext>
            </a:extLst>
          </p:cNvPr>
          <p:cNvSpPr txBox="1"/>
          <p:nvPr/>
        </p:nvSpPr>
        <p:spPr>
          <a:xfrm>
            <a:off x="248814" y="1412863"/>
            <a:ext cx="10453053" cy="52629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6-1- Rethinking Value Creation and Capture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Focus on customer experiences and personalization.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Innovate continuously to meet evolving consumer demands.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Explore new digital revenue streams.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6-2-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Strategic Considerations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Decide whether to join, build, or compete with digital ecosystems.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Develop a platform strategy for scaling and market access.</a:t>
            </a:r>
          </a:p>
          <a:p>
            <a:pPr marL="134302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Implement a robust data strategy for insights and optimization.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467F2-4D58-3E0E-73A5-422D259B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0522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87833-BAEF-7E66-8A38-90919567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41A40-7652-3781-B4E4-EFCF3CE47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D32DB2-01B6-3506-7156-69FB4F6ACE32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15C0D-C5A3-F741-34D9-7FF2CBC5FA2A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6- Implications for Businesses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8BA73-D858-9FDB-5FC6-02643D667A6E}"/>
              </a:ext>
            </a:extLst>
          </p:cNvPr>
          <p:cNvSpPr txBox="1"/>
          <p:nvPr/>
        </p:nvSpPr>
        <p:spPr>
          <a:xfrm>
            <a:off x="248814" y="1412863"/>
            <a:ext cx="10453053" cy="52629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6-3- Competitive Advantage of Ecosystem Orchestration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Gain control and influence over the ecosystem.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Benefit from network effects as the ecosystem grows.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Access valuable data across the ecosystem for strategic decisions.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D0D0D"/>
              </a:solidFill>
            </a:endParaRPr>
          </a:p>
          <a:p>
            <a:pPr marL="528638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6-4-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Challenges and Risks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Manage the complexity of technology integration and partnerships.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Ensure data security and privacy in a data-centric environment.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</a:rPr>
              <a:t>Mitigate dependence on platforms to avoid vulnerability.</a:t>
            </a:r>
          </a:p>
          <a:p>
            <a:pPr marL="1171575" indent="-4572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B1442-6153-ABAD-4AFD-66E94B59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908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3D2F-0ABA-72C1-59BB-4482653E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AF0F84-062C-A83F-8B85-05FF6BEF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B6696-76E9-AA2A-477E-BDBA3B5CACCD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217C3-43AE-59BF-F805-9121D60053A3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200" b="1" dirty="0">
                <a:latin typeface="+mn-lt"/>
              </a:rPr>
              <a:t>7- 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B1CC5-FBC7-1B22-8198-D220D67B7DB4}"/>
              </a:ext>
            </a:extLst>
          </p:cNvPr>
          <p:cNvSpPr txBox="1"/>
          <p:nvPr/>
        </p:nvSpPr>
        <p:spPr>
          <a:xfrm>
            <a:off x="618371" y="1546191"/>
            <a:ext cx="101159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The shift from Porter's value chains to digital ecosystems highlights a critical evolution in business strategy, requiring </a:t>
            </a:r>
            <a:r>
              <a:rPr lang="en-US" sz="2800" b="1" dirty="0"/>
              <a:t>adaptation</a:t>
            </a:r>
            <a:r>
              <a:rPr lang="en-US" sz="2800" dirty="0"/>
              <a:t>, </a:t>
            </a:r>
            <a:r>
              <a:rPr lang="en-US" sz="2800" b="1" dirty="0"/>
              <a:t>innovation</a:t>
            </a:r>
            <a:r>
              <a:rPr lang="en-US" sz="2800" dirty="0"/>
              <a:t>, and </a:t>
            </a:r>
            <a:r>
              <a:rPr lang="en-US" sz="2800" b="1" dirty="0"/>
              <a:t>socio-technical integration</a:t>
            </a:r>
            <a:r>
              <a:rPr lang="en-US" sz="2800" dirty="0"/>
              <a:t>. </a:t>
            </a:r>
          </a:p>
          <a:p>
            <a:pPr marL="457200" indent="-457200" algn="just"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457200" indent="-457200" algn="just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800" dirty="0"/>
              <a:t>Success hinges on </a:t>
            </a:r>
            <a:r>
              <a:rPr lang="en-US" sz="2800" b="1" dirty="0"/>
              <a:t>customer focus</a:t>
            </a:r>
            <a:r>
              <a:rPr lang="en-US" sz="2800" dirty="0"/>
              <a:t>, </a:t>
            </a:r>
            <a:r>
              <a:rPr lang="en-US" sz="2800" b="1" dirty="0"/>
              <a:t>technological leverage</a:t>
            </a:r>
            <a:r>
              <a:rPr lang="en-US" sz="2800" dirty="0"/>
              <a:t>, </a:t>
            </a:r>
            <a:r>
              <a:rPr lang="en-US" sz="2800" b="1" dirty="0"/>
              <a:t>risk management</a:t>
            </a:r>
            <a:r>
              <a:rPr lang="en-US" sz="2800" dirty="0"/>
              <a:t>, and </a:t>
            </a:r>
            <a:r>
              <a:rPr lang="en-US" sz="2800" b="1" dirty="0"/>
              <a:t>maintaining agility </a:t>
            </a:r>
            <a:r>
              <a:rPr lang="en-US" sz="2800" dirty="0"/>
              <a:t>and </a:t>
            </a:r>
            <a:r>
              <a:rPr lang="en-US" sz="2800" b="1" dirty="0"/>
              <a:t>strategic ecosystem involvement.</a:t>
            </a:r>
            <a:endParaRPr lang="en-CA" sz="2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FF222-212F-87AB-52B8-8554F2A2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790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7520319-1450-4917-9584-B9D27523B8EB}"/>
              </a:ext>
            </a:extLst>
          </p:cNvPr>
          <p:cNvSpPr txBox="1">
            <a:spLocks/>
          </p:cNvSpPr>
          <p:nvPr/>
        </p:nvSpPr>
        <p:spPr>
          <a:xfrm>
            <a:off x="618371" y="305011"/>
            <a:ext cx="1050682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800"/>
              </a:spcBef>
            </a:pPr>
            <a:r>
              <a:rPr lang="en-CA" sz="3200" b="1" dirty="0">
                <a:latin typeface="+mn-lt"/>
              </a:rPr>
              <a:t>Main References</a:t>
            </a:r>
            <a:endParaRPr lang="en-US" sz="3200" b="1" dirty="0"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232593-9845-DD31-D7AE-BE29A5E63778}"/>
              </a:ext>
            </a:extLst>
          </p:cNvPr>
          <p:cNvCxnSpPr>
            <a:cxnSpLocks/>
          </p:cNvCxnSpPr>
          <p:nvPr/>
        </p:nvCxnSpPr>
        <p:spPr>
          <a:xfrm>
            <a:off x="618371" y="101346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137717-6C00-1B96-0CC1-7C137446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172379"/>
            <a:ext cx="1403986" cy="1106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0E4B21-9D49-7627-9BB4-F79A3750188D}"/>
              </a:ext>
            </a:extLst>
          </p:cNvPr>
          <p:cNvSpPr txBox="1"/>
          <p:nvPr/>
        </p:nvSpPr>
        <p:spPr>
          <a:xfrm>
            <a:off x="770467" y="1659285"/>
            <a:ext cx="103547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0D0D0D"/>
                </a:solidFill>
              </a:rPr>
              <a:t>1- </a:t>
            </a:r>
            <a:r>
              <a:rPr lang="en-US" sz="2800" b="1" dirty="0">
                <a:solidFill>
                  <a:srgbClr val="0D0D0D"/>
                </a:solidFill>
              </a:rPr>
              <a:t>Leading Digital: Turning Technology into Business Transformation </a:t>
            </a:r>
            <a:r>
              <a:rPr lang="en-US" sz="2800" dirty="0">
                <a:solidFill>
                  <a:srgbClr val="0D0D0D"/>
                </a:solidFill>
              </a:rPr>
              <a:t>by George </a:t>
            </a:r>
            <a:r>
              <a:rPr lang="en-US" sz="2800" dirty="0" err="1">
                <a:solidFill>
                  <a:srgbClr val="0D0D0D"/>
                </a:solidFill>
              </a:rPr>
              <a:t>Westerman</a:t>
            </a:r>
            <a:r>
              <a:rPr lang="en-US" sz="2800" dirty="0">
                <a:solidFill>
                  <a:srgbClr val="0D0D0D"/>
                </a:solidFill>
              </a:rPr>
              <a:t>, Didier Bonnet, and Andrew McAfee</a:t>
            </a:r>
          </a:p>
          <a:p>
            <a:pPr algn="just"/>
            <a:endParaRPr lang="en-US" sz="2800" dirty="0">
              <a:solidFill>
                <a:srgbClr val="0D0D0D"/>
              </a:solidFill>
            </a:endParaRPr>
          </a:p>
          <a:p>
            <a:pPr algn="just"/>
            <a:r>
              <a:rPr lang="en-US" sz="2800" dirty="0">
                <a:solidFill>
                  <a:srgbClr val="0D0D0D"/>
                </a:solidFill>
              </a:rPr>
              <a:t>2- </a:t>
            </a:r>
            <a:r>
              <a:rPr lang="en-US" sz="2800" b="1" dirty="0">
                <a:solidFill>
                  <a:srgbClr val="0D0D0D"/>
                </a:solidFill>
              </a:rPr>
              <a:t>Digital Transformation: Survive and Thrive in an Era of Mass Extinction</a:t>
            </a:r>
            <a:r>
              <a:rPr lang="en-US" sz="2800" dirty="0">
                <a:solidFill>
                  <a:srgbClr val="0D0D0D"/>
                </a:solidFill>
              </a:rPr>
              <a:t> by Thomas M. Siebel </a:t>
            </a:r>
          </a:p>
          <a:p>
            <a:pPr algn="just"/>
            <a:endParaRPr lang="en-US" sz="2800" dirty="0">
              <a:solidFill>
                <a:srgbClr val="0D0D0D"/>
              </a:solidFill>
            </a:endParaRPr>
          </a:p>
          <a:p>
            <a:pPr algn="just"/>
            <a:r>
              <a:rPr lang="en-US" sz="2800" dirty="0">
                <a:solidFill>
                  <a:srgbClr val="0D0D0D"/>
                </a:solidFill>
              </a:rPr>
              <a:t>3- </a:t>
            </a:r>
            <a:r>
              <a:rPr lang="en-US" sz="2800" b="1" dirty="0">
                <a:solidFill>
                  <a:srgbClr val="0D0D0D"/>
                </a:solidFill>
              </a:rPr>
              <a:t>Building Digital Culture: A Practical Guide to Successful Digital Transformation</a:t>
            </a:r>
            <a:r>
              <a:rPr lang="en-US" sz="2800" dirty="0">
                <a:solidFill>
                  <a:srgbClr val="0D0D0D"/>
                </a:solidFill>
              </a:rPr>
              <a:t> by Daniel Rowles and Thomas Brown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D346-BD63-A5B5-A80C-B0461930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827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AEB0-D9DB-E9AE-B07C-B6BBD625EAEB}"/>
              </a:ext>
            </a:extLst>
          </p:cNvPr>
          <p:cNvSpPr txBox="1"/>
          <p:nvPr/>
        </p:nvSpPr>
        <p:spPr>
          <a:xfrm>
            <a:off x="358351" y="1546191"/>
            <a:ext cx="10728749" cy="39703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1-1- Overview of Porter's Value Chain Analysis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257300" indent="-3429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Michael Porter's Value Chain Analysis is a strategic framework designed to improve business operations by breaking down the process into primary and support activities. </a:t>
            </a:r>
          </a:p>
          <a:p>
            <a:pPr marL="1257300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257300" indent="-3429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Introduced in his 1985 book, it helps companies identify areas of value creation and potential competitive advantages.</a:t>
            </a:r>
            <a:endParaRPr lang="en-US" sz="2800" dirty="0">
              <a:solidFill>
                <a:srgbClr val="0D0D0D"/>
              </a:solidFill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26DDE-CAAF-A471-EEBA-81E82C84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92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24EC-FFD7-9B46-C978-91137FB3F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9A985EDB-1C8F-B413-C47F-2B4B663DC2C7}"/>
              </a:ext>
            </a:extLst>
          </p:cNvPr>
          <p:cNvSpPr>
            <a:spLocks noGrp="1"/>
          </p:cNvSpPr>
          <p:nvPr/>
        </p:nvSpPr>
        <p:spPr>
          <a:xfrm>
            <a:off x="417748" y="100672"/>
            <a:ext cx="10860930" cy="23876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baseline="0">
                <a:solidFill>
                  <a:schemeClr val="bg1"/>
                </a:solidFill>
                <a:latin typeface="+mn-lt"/>
                <a:ea typeface="BentonSans Regular" charset="0"/>
                <a:cs typeface="BentonSans Regular" charset="0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Thank you for your participation!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4B4A6EFF-85FD-F805-5C7F-27E2CB109E50}"/>
              </a:ext>
            </a:extLst>
          </p:cNvPr>
          <p:cNvSpPr>
            <a:spLocks noGrp="1"/>
          </p:cNvSpPr>
          <p:nvPr/>
        </p:nvSpPr>
        <p:spPr>
          <a:xfrm>
            <a:off x="461926" y="2488272"/>
            <a:ext cx="9072963" cy="12287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1200" cap="none" spc="0" baseline="0">
                <a:solidFill>
                  <a:schemeClr val="bg1"/>
                </a:solidFill>
                <a:latin typeface="+mn-lt"/>
                <a:ea typeface="BentonSans Regular" charset="0"/>
                <a:cs typeface="BentonSans Regular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>
                <a:solidFill>
                  <a:srgbClr val="C00000"/>
                </a:solidFill>
                <a:cs typeface="Times New Roman" panose="02020603050405020304" pitchFamily="18" charset="0"/>
              </a:rPr>
              <a:t>Your journey in learning and exploration doesn't end here.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Feel free to contact me if you have any questions or feedback.</a:t>
            </a:r>
          </a:p>
          <a:p>
            <a:pPr algn="just"/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ECFDA90-0CEE-06B9-D5D4-3BEE1437581F}"/>
              </a:ext>
            </a:extLst>
          </p:cNvPr>
          <p:cNvSpPr>
            <a:spLocks noGrp="1"/>
          </p:cNvSpPr>
          <p:nvPr/>
        </p:nvSpPr>
        <p:spPr>
          <a:xfrm>
            <a:off x="5848213" y="3596228"/>
            <a:ext cx="4854871" cy="2553629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marL="357188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Dr. Davood Wadi</a:t>
            </a:r>
          </a:p>
          <a:p>
            <a:pPr marL="357188"/>
            <a:r>
              <a:rPr lang="en-US" sz="2000" b="0" dirty="0">
                <a:solidFill>
                  <a:schemeClr val="tx1"/>
                </a:solidFill>
                <a:cs typeface="Times New Roman" panose="02020603050405020304" pitchFamily="18" charset="0"/>
              </a:rPr>
              <a:t>Full-time Faculty</a:t>
            </a:r>
            <a:br>
              <a:rPr lang="en-US" sz="2000" b="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en-US" sz="20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57188"/>
            <a:r>
              <a:rPr lang="en-CA" sz="2000" b="0" dirty="0">
                <a:solidFill>
                  <a:schemeClr val="tx1"/>
                </a:solidFill>
                <a:cs typeface="Times New Roman" panose="02020603050405020304" pitchFamily="18" charset="0"/>
              </a:rPr>
              <a:t>University Canada West (UCW)</a:t>
            </a:r>
            <a:endParaRPr lang="en-US" sz="20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57188"/>
            <a:r>
              <a:rPr lang="en-CA" sz="2000" b="0" i="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 Vancouver, BC</a:t>
            </a:r>
            <a:br>
              <a:rPr lang="en-US" sz="2000" b="0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en-US" sz="20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57188"/>
            <a:r>
              <a:rPr lang="en-CA" sz="2000" b="0">
                <a:solidFill>
                  <a:schemeClr val="tx1"/>
                </a:solidFill>
                <a:cs typeface="Times New Roman" panose="02020603050405020304" pitchFamily="18" charset="0"/>
              </a:rPr>
              <a:t>davood.wadi@myucwest.ca</a:t>
            </a:r>
            <a:endParaRPr lang="en-US" sz="20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04DFF1-B158-166D-9F17-A09E31AB0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568" y="3314552"/>
            <a:ext cx="1092821" cy="6634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C6CFF2-A4A0-C4DD-B157-6EE372AC5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1" y="239470"/>
            <a:ext cx="4466241" cy="10832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B47C5-2F80-03FE-2472-0733628E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128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AEB0-D9DB-E9AE-B07C-B6BBD625EAEB}"/>
              </a:ext>
            </a:extLst>
          </p:cNvPr>
          <p:cNvSpPr txBox="1"/>
          <p:nvPr/>
        </p:nvSpPr>
        <p:spPr>
          <a:xfrm>
            <a:off x="358351" y="1723506"/>
            <a:ext cx="10995449" cy="41189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1-2- The five primary activities: 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Inbound Logistics: </a:t>
            </a:r>
            <a:r>
              <a:rPr lang="en-US" sz="2800" dirty="0">
                <a:solidFill>
                  <a:srgbClr val="0D0D0D"/>
                </a:solidFill>
              </a:rPr>
              <a:t>Handling and storing incoming materials.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Operations: </a:t>
            </a:r>
            <a:r>
              <a:rPr lang="en-US" sz="2800" dirty="0">
                <a:solidFill>
                  <a:srgbClr val="0D0D0D"/>
                </a:solidFill>
              </a:rPr>
              <a:t>Transforming inputs into the final product.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Outbound Logistics: </a:t>
            </a:r>
            <a:r>
              <a:rPr lang="en-US" sz="2800" dirty="0">
                <a:solidFill>
                  <a:srgbClr val="0D0D0D"/>
                </a:solidFill>
              </a:rPr>
              <a:t>Distributing the product to customers.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Marketing and Sales: </a:t>
            </a:r>
            <a:r>
              <a:rPr lang="en-US" sz="2800" dirty="0">
                <a:solidFill>
                  <a:srgbClr val="0D0D0D"/>
                </a:solidFill>
              </a:rPr>
              <a:t>Promoting and selling the product.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Service: </a:t>
            </a:r>
            <a:r>
              <a:rPr lang="en-US" sz="2800" dirty="0">
                <a:solidFill>
                  <a:srgbClr val="0D0D0D"/>
                </a:solidFill>
              </a:rPr>
              <a:t>Providing after-sale support and services</a:t>
            </a:r>
            <a:r>
              <a:rPr lang="en-US" sz="2800" b="0" i="0" dirty="0">
                <a:solidFill>
                  <a:srgbClr val="0D0D0D"/>
                </a:solidFill>
                <a:effectLst/>
              </a:rPr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63EED-E60F-F605-418D-77745585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6462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AEB0-D9DB-E9AE-B07C-B6BBD625EAEB}"/>
              </a:ext>
            </a:extLst>
          </p:cNvPr>
          <p:cNvSpPr txBox="1"/>
          <p:nvPr/>
        </p:nvSpPr>
        <p:spPr>
          <a:xfrm>
            <a:off x="358352" y="1723506"/>
            <a:ext cx="10757324" cy="47652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1-3- The four support activities: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Firm Infrastructure: </a:t>
            </a:r>
            <a:r>
              <a:rPr lang="en-US" sz="2800" dirty="0">
                <a:solidFill>
                  <a:srgbClr val="0D0D0D"/>
                </a:solidFill>
              </a:rPr>
              <a:t>Organizational structure and management.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Human Resource Management: </a:t>
            </a:r>
            <a:r>
              <a:rPr lang="en-US" sz="2800" dirty="0">
                <a:solidFill>
                  <a:srgbClr val="0D0D0D"/>
                </a:solidFill>
              </a:rPr>
              <a:t>Employee recruitment, training, and development.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Technology Development: </a:t>
            </a:r>
            <a:r>
              <a:rPr lang="en-US" sz="2800" dirty="0">
                <a:solidFill>
                  <a:srgbClr val="0D0D0D"/>
                </a:solidFill>
              </a:rPr>
              <a:t>Innovations in product and process.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Procurement: </a:t>
            </a:r>
            <a:r>
              <a:rPr lang="en-US" sz="2800" dirty="0">
                <a:solidFill>
                  <a:srgbClr val="0D0D0D"/>
                </a:solidFill>
              </a:rPr>
              <a:t>Acquiring inputs needed for production.</a:t>
            </a:r>
          </a:p>
          <a:p>
            <a:pPr marL="1343025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8A49C-99D1-E898-B16B-2305ACBBA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52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pic>
        <p:nvPicPr>
          <p:cNvPr id="6" name="Content Placeholder 6" descr="Visualization of Porter Value Chain showing the Primary and Secondary Activites leading to Margin.">
            <a:extLst>
              <a:ext uri="{FF2B5EF4-FFF2-40B4-BE49-F238E27FC236}">
                <a16:creationId xmlns:a16="http://schemas.microsoft.com/office/drawing/2014/main" id="{D631AE86-C3A5-B053-A1B4-829C3086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3" y="1756542"/>
            <a:ext cx="9882324" cy="43870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23E23-72B6-676B-3B77-14A94DC9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561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pic>
        <p:nvPicPr>
          <p:cNvPr id="35" name="Picture 34" descr="Visualization of Porter’s Value Chain and how digitalization might occur within or across Primary and Secondary Activities.&#10;">
            <a:extLst>
              <a:ext uri="{FF2B5EF4-FFF2-40B4-BE49-F238E27FC236}">
                <a16:creationId xmlns:a16="http://schemas.microsoft.com/office/drawing/2014/main" id="{1EA210EF-19B7-250A-A63C-DD3E1D302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1" y="1513974"/>
            <a:ext cx="10140117" cy="46725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B06FD-9728-165C-06A7-F99D4242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187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062FC-B8E5-4A40-B66C-F53C9826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44D0B-36DA-4116-34E5-BEFEFF55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72" y="73707"/>
            <a:ext cx="1403986" cy="110657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7FF175-41C8-2C19-B7FD-7D63469607A0}"/>
              </a:ext>
            </a:extLst>
          </p:cNvPr>
          <p:cNvCxnSpPr>
            <a:cxnSpLocks/>
          </p:cNvCxnSpPr>
          <p:nvPr/>
        </p:nvCxnSpPr>
        <p:spPr>
          <a:xfrm>
            <a:off x="618371" y="1164176"/>
            <a:ext cx="9992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C962C-083D-991F-A7EF-27138A73594C}"/>
              </a:ext>
            </a:extLst>
          </p:cNvPr>
          <p:cNvSpPr txBox="1">
            <a:spLocks/>
          </p:cNvSpPr>
          <p:nvPr/>
        </p:nvSpPr>
        <p:spPr>
          <a:xfrm>
            <a:off x="546942" y="439613"/>
            <a:ext cx="9754859" cy="70845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1800"/>
              </a:spcBef>
            </a:pPr>
            <a:r>
              <a:rPr lang="en-US" sz="3200" b="1" dirty="0">
                <a:latin typeface="+mn-lt"/>
              </a:rPr>
              <a:t>1- Introduction to Porter's Value Chain</a:t>
            </a:r>
            <a:endParaRPr lang="en-CA" sz="32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8AEB0-D9DB-E9AE-B07C-B6BBD625EAEB}"/>
              </a:ext>
            </a:extLst>
          </p:cNvPr>
          <p:cNvSpPr txBox="1"/>
          <p:nvPr/>
        </p:nvSpPr>
        <p:spPr>
          <a:xfrm>
            <a:off x="358352" y="1698879"/>
            <a:ext cx="10757324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2925" algn="just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1-4- Application of the Value Chain in strategic analysis</a:t>
            </a:r>
          </a:p>
          <a:p>
            <a:pPr marL="542925" algn="just"/>
            <a:endParaRPr lang="en-US" sz="2800" b="1" dirty="0">
              <a:solidFill>
                <a:srgbClr val="0D0D0D"/>
              </a:solidFill>
            </a:endParaRPr>
          </a:p>
          <a:p>
            <a:pPr marL="1252538" indent="-3429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The value chain framework helps businesses analyze their activities to find inefficiencies, reduce costs, and improve customer value. </a:t>
            </a:r>
          </a:p>
          <a:p>
            <a:pPr marL="1252538" indent="-342900" algn="just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rgbClr val="0D0D0D"/>
              </a:solidFill>
              <a:effectLst/>
            </a:endParaRPr>
          </a:p>
          <a:p>
            <a:pPr marL="1252538" indent="-342900" algn="just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D0D0D"/>
                </a:solidFill>
                <a:effectLst/>
              </a:rPr>
              <a:t>By examining how each activity contributes to overall value creation, companies can identify competitive advantages and make strategic improvements</a:t>
            </a:r>
            <a:endParaRPr lang="en-US" sz="2800" dirty="0">
              <a:solidFill>
                <a:srgbClr val="0D0D0D"/>
              </a:solidFill>
            </a:endParaRPr>
          </a:p>
          <a:p>
            <a:pPr marL="985838" indent="-45720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FACB-1C19-91C8-5CFB-50C7B0E7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Slides Adapted from Dr. O. G. Bidmeshk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538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12617</TotalTime>
  <Words>2075</Words>
  <Application>Microsoft Office PowerPoint</Application>
  <PresentationFormat>Widescreen</PresentationFormat>
  <Paragraphs>304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Upgrading the IMT Dashboard: Next-Generation Project Monitoring for RCMP in British Columbia</dc:title>
  <dc:creator>olfat ganji</dc:creator>
  <cp:lastModifiedBy>Davood Wadi</cp:lastModifiedBy>
  <cp:revision>36</cp:revision>
  <dcterms:created xsi:type="dcterms:W3CDTF">2023-10-24T20:24:42Z</dcterms:created>
  <dcterms:modified xsi:type="dcterms:W3CDTF">2025-01-06T14:12:08Z</dcterms:modified>
</cp:coreProperties>
</file>